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7" r:id="rId2"/>
    <p:sldId id="283" r:id="rId3"/>
    <p:sldId id="375" r:id="rId4"/>
    <p:sldId id="519" r:id="rId5"/>
    <p:sldId id="303" r:id="rId6"/>
    <p:sldId id="312" r:id="rId7"/>
    <p:sldId id="311" r:id="rId8"/>
    <p:sldId id="310" r:id="rId9"/>
    <p:sldId id="324" r:id="rId10"/>
    <p:sldId id="313" r:id="rId11"/>
    <p:sldId id="316" r:id="rId12"/>
    <p:sldId id="346" r:id="rId13"/>
    <p:sldId id="437" r:id="rId14"/>
    <p:sldId id="350" r:id="rId15"/>
    <p:sldId id="599" r:id="rId16"/>
    <p:sldId id="405" r:id="rId17"/>
    <p:sldId id="403" r:id="rId18"/>
    <p:sldId id="601" r:id="rId19"/>
    <p:sldId id="602" r:id="rId20"/>
    <p:sldId id="574" r:id="rId21"/>
    <p:sldId id="600" r:id="rId22"/>
    <p:sldId id="603" r:id="rId23"/>
    <p:sldId id="586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8E5"/>
    <a:srgbClr val="1976D2"/>
    <a:srgbClr val="1565C0"/>
    <a:srgbClr val="2196F3"/>
    <a:srgbClr val="0D47A1"/>
    <a:srgbClr val="42A5F5"/>
    <a:srgbClr val="388E3C"/>
    <a:srgbClr val="43A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47" autoAdjust="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3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500DA00-B6C7-42A0-8033-3EAF477D4C8A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575DBF-21D1-4E25-A8A4-D2DF207A4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3E5B7F-A943-4C9D-94DF-E6FE40785AFE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BD5673E-1277-4D53-8A74-AFBF01738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1F82C0-002B-40C9-9EF7-C847C6CD6A3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99CF1A-E11C-4163-9DD8-C6D5B2A9D2C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6E0A6-87E4-4FF6-80C4-577EEAF5B521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D38D0-8AE9-451C-8555-0E49A5CDA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03628"/>
      </p:ext>
    </p:extLst>
  </p:cSld>
  <p:clrMapOvr>
    <a:masterClrMapping/>
  </p:clrMapOvr>
  <p:transition spd="slow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26F0B-2344-49DE-97C5-530E7716A94B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86CBE-D9A2-4CE1-9684-B8DA55CF4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18899"/>
      </p:ext>
    </p:extLst>
  </p:cSld>
  <p:clrMapOvr>
    <a:masterClrMapping/>
  </p:clrMapOvr>
  <p:transition spd="slow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3DA75-3F4F-4315-A0C3-6444E48AE561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FEB04-33E6-4937-B217-C730CCF8D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28478"/>
      </p:ext>
    </p:extLst>
  </p:cSld>
  <p:clrMapOvr>
    <a:masterClrMapping/>
  </p:clrMapOvr>
  <p:transition spd="slow"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8490372"/>
      </p:ext>
    </p:extLst>
  </p:cSld>
  <p:clrMapOvr>
    <a:masterClrMapping/>
  </p:clrMapOvr>
  <p:transition spd="slow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s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0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416119"/>
      </p:ext>
    </p:extLst>
  </p:cSld>
  <p:clrMapOvr>
    <a:masterClrMapping/>
  </p:clrMapOvr>
  <p:transition spd="slow" advTm="1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s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7190051"/>
      </p:ext>
    </p:extLst>
  </p:cSld>
  <p:clrMapOvr>
    <a:masterClrMapping/>
  </p:clrMapOvr>
  <p:transition spd="slow" advTm="1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/>
          <p:cNvSpPr>
            <a:spLocks noGrp="1"/>
          </p:cNvSpPr>
          <p:nvPr>
            <p:ph type="pic" sz="quarter" idx="10"/>
          </p:nvPr>
        </p:nvSpPr>
        <p:spPr>
          <a:xfrm>
            <a:off x="622169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6" name="Picture Placeholder 74"/>
          <p:cNvSpPr>
            <a:spLocks noGrp="1"/>
          </p:cNvSpPr>
          <p:nvPr>
            <p:ph type="pic" sz="quarter" idx="11"/>
          </p:nvPr>
        </p:nvSpPr>
        <p:spPr>
          <a:xfrm>
            <a:off x="4768560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7" name="Picture Placeholder 74"/>
          <p:cNvSpPr>
            <a:spLocks noGrp="1"/>
          </p:cNvSpPr>
          <p:nvPr>
            <p:ph type="pic" sz="quarter" idx="12"/>
          </p:nvPr>
        </p:nvSpPr>
        <p:spPr>
          <a:xfrm>
            <a:off x="8914951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8046692"/>
      </p:ext>
    </p:extLst>
  </p:cSld>
  <p:clrMapOvr>
    <a:masterClrMapping/>
  </p:clrMapOvr>
  <p:transition spd="slow" advTm="1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687387" y="731838"/>
            <a:ext cx="5092701" cy="5440362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2635695"/>
      </p:ext>
    </p:extLst>
  </p:cSld>
  <p:clrMapOvr>
    <a:masterClrMapping/>
  </p:clrMapOvr>
  <p:transition spd="slow" advTm="1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-520142" y="-815547"/>
            <a:ext cx="13691114" cy="5226845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2025019"/>
      </p:ext>
    </p:extLst>
  </p:cSld>
  <p:clrMapOvr>
    <a:masterClrMapping/>
  </p:clrMapOvr>
  <p:transition spd="slow" advTm="1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30853671"/>
      </p:ext>
    </p:extLst>
  </p:cSld>
  <p:clrMapOvr>
    <a:masterClrMapping/>
  </p:clrMapOvr>
  <p:transition spd="slow" advTm="1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57542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22747270"/>
      </p:ext>
    </p:extLst>
  </p:cSld>
  <p:clrMapOvr>
    <a:masterClrMapping/>
  </p:clrMapOvr>
  <p:transition spd="slow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873A6-B503-4890-9E26-9CC527E549B3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F5227-559C-421B-84F1-920643F97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71399"/>
      </p:ext>
    </p:extLst>
  </p:cSld>
  <p:clrMapOvr>
    <a:masterClrMapping/>
  </p:clrMapOvr>
  <p:transition spd="slow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107" cy="3599411"/>
          </a:xfrm>
          <a:custGeom>
            <a:avLst/>
            <a:gdLst>
              <a:gd name="connsiteX0" fmla="*/ 0 w 4826000"/>
              <a:gd name="connsiteY0" fmla="*/ 0 h 1425222"/>
              <a:gd name="connsiteX1" fmla="*/ 4826000 w 4826000"/>
              <a:gd name="connsiteY1" fmla="*/ 0 h 1425222"/>
              <a:gd name="connsiteX2" fmla="*/ 0 w 4826000"/>
              <a:gd name="connsiteY2" fmla="*/ 0 h 14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1425222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3206750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9948695"/>
      </p:ext>
    </p:extLst>
  </p:cSld>
  <p:clrMapOvr>
    <a:masterClrMapping/>
  </p:clrMapOvr>
  <p:transition spd="slow" advTm="1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34969874"/>
      </p:ext>
    </p:extLst>
  </p:cSld>
  <p:clrMapOvr>
    <a:masterClrMapping/>
  </p:clrMapOvr>
  <p:transition spd="slow" advTm="1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6467063"/>
      </p:ext>
    </p:extLst>
  </p:cSld>
  <p:clrMapOvr>
    <a:masterClrMapping/>
  </p:clrMapOvr>
  <p:transition spd="slow" advTm="1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6810" y="0"/>
            <a:ext cx="12266988" cy="5613400"/>
          </a:xfrm>
          <a:custGeom>
            <a:avLst/>
            <a:gdLst>
              <a:gd name="connsiteX0" fmla="*/ 0 w 4826000"/>
              <a:gd name="connsiteY0" fmla="*/ 0 h 2208388"/>
              <a:gd name="connsiteX1" fmla="*/ 4826000 w 4826000"/>
              <a:gd name="connsiteY1" fmla="*/ 0 h 2208388"/>
              <a:gd name="connsiteX2" fmla="*/ 0 w 4826000"/>
              <a:gd name="connsiteY2" fmla="*/ 0 h 22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2208388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496887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15259635"/>
      </p:ext>
    </p:extLst>
  </p:cSld>
  <p:clrMapOvr>
    <a:masterClrMapping/>
  </p:clrMapOvr>
  <p:transition spd="slow" advTm="1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359" y="-28083"/>
            <a:ext cx="12153641" cy="6886083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9486003"/>
      </p:ext>
    </p:extLst>
  </p:cSld>
  <p:clrMapOvr>
    <a:masterClrMapping/>
  </p:clrMapOvr>
  <p:transition spd="slow" advTm="1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401469"/>
            <a:ext cx="12192000" cy="5456531"/>
          </a:xfrm>
          <a:custGeom>
            <a:avLst/>
            <a:gdLst>
              <a:gd name="connsiteX0" fmla="*/ 3567972 w 4600575"/>
              <a:gd name="connsiteY0" fmla="*/ 0 h 2058988"/>
              <a:gd name="connsiteX1" fmla="*/ 4600575 w 4600575"/>
              <a:gd name="connsiteY1" fmla="*/ 295401 h 2058988"/>
              <a:gd name="connsiteX2" fmla="*/ 4600575 w 4600575"/>
              <a:gd name="connsiteY2" fmla="*/ 2058988 h 2058988"/>
              <a:gd name="connsiteX3" fmla="*/ 0 w 4600575"/>
              <a:gd name="connsiteY3" fmla="*/ 2058988 h 2058988"/>
              <a:gd name="connsiteX4" fmla="*/ 0 w 4600575"/>
              <a:gd name="connsiteY4" fmla="*/ 295401 h 2058988"/>
              <a:gd name="connsiteX5" fmla="*/ 997450 w 4600575"/>
              <a:gd name="connsiteY5" fmla="*/ 665754 h 2058988"/>
              <a:gd name="connsiteX6" fmla="*/ 3567972 w 4600575"/>
              <a:gd name="connsiteY6" fmla="*/ 0 h 205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0575" h="2058988">
                <a:moveTo>
                  <a:pt x="3567972" y="0"/>
                </a:moveTo>
                <a:cubicBezTo>
                  <a:pt x="4336932" y="0"/>
                  <a:pt x="4600575" y="295401"/>
                  <a:pt x="4600575" y="295401"/>
                </a:cubicBezTo>
                <a:lnTo>
                  <a:pt x="4600575" y="2058988"/>
                </a:lnTo>
                <a:cubicBezTo>
                  <a:pt x="0" y="2058988"/>
                  <a:pt x="0" y="2058988"/>
                  <a:pt x="0" y="2058988"/>
                </a:cubicBezTo>
                <a:cubicBezTo>
                  <a:pt x="0" y="295401"/>
                  <a:pt x="0" y="295401"/>
                  <a:pt x="0" y="295401"/>
                </a:cubicBezTo>
                <a:cubicBezTo>
                  <a:pt x="0" y="295401"/>
                  <a:pt x="360312" y="665754"/>
                  <a:pt x="997450" y="665754"/>
                </a:cubicBezTo>
                <a:cubicBezTo>
                  <a:pt x="2144298" y="665754"/>
                  <a:pt x="2763860" y="0"/>
                  <a:pt x="356797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31788374"/>
      </p:ext>
    </p:extLst>
  </p:cSld>
  <p:clrMapOvr>
    <a:masterClrMapping/>
  </p:clrMapOvr>
  <p:transition spd="slow" advTm="1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3541074"/>
      </p:ext>
    </p:extLst>
  </p:cSld>
  <p:clrMapOvr>
    <a:masterClrMapping/>
  </p:clrMapOvr>
  <p:transition spd="slow" advTm="1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95996343"/>
      </p:ext>
    </p:extLst>
  </p:cSld>
  <p:clrMapOvr>
    <a:masterClrMapping/>
  </p:clrMapOvr>
  <p:transition spd="slow" advTm="1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51418" y="0"/>
            <a:ext cx="6040582" cy="6858000"/>
          </a:xfrm>
          <a:custGeom>
            <a:avLst/>
            <a:gdLst>
              <a:gd name="connsiteX0" fmla="*/ 3774 w 1879600"/>
              <a:gd name="connsiteY0" fmla="*/ 0 h 2232025"/>
              <a:gd name="connsiteX1" fmla="*/ 1879600 w 1879600"/>
              <a:gd name="connsiteY1" fmla="*/ 0 h 2232025"/>
              <a:gd name="connsiteX2" fmla="*/ 1879600 w 1879600"/>
              <a:gd name="connsiteY2" fmla="*/ 2232025 h 2232025"/>
              <a:gd name="connsiteX3" fmla="*/ 0 w 1879600"/>
              <a:gd name="connsiteY3" fmla="*/ 2232025 h 2232025"/>
              <a:gd name="connsiteX4" fmla="*/ 150972 w 1879600"/>
              <a:gd name="connsiteY4" fmla="*/ 2032199 h 2232025"/>
              <a:gd name="connsiteX5" fmla="*/ 150972 w 1879600"/>
              <a:gd name="connsiteY5" fmla="*/ 1790899 h 2232025"/>
              <a:gd name="connsiteX6" fmla="*/ 150972 w 1879600"/>
              <a:gd name="connsiteY6" fmla="*/ 1647627 h 2232025"/>
              <a:gd name="connsiteX7" fmla="*/ 150972 w 1879600"/>
              <a:gd name="connsiteY7" fmla="*/ 1598613 h 2232025"/>
              <a:gd name="connsiteX8" fmla="*/ 150972 w 1879600"/>
              <a:gd name="connsiteY8" fmla="*/ 1579761 h 2232025"/>
              <a:gd name="connsiteX9" fmla="*/ 158520 w 1879600"/>
              <a:gd name="connsiteY9" fmla="*/ 1575991 h 2232025"/>
              <a:gd name="connsiteX10" fmla="*/ 188715 w 1879600"/>
              <a:gd name="connsiteY10" fmla="*/ 1545828 h 2232025"/>
              <a:gd name="connsiteX11" fmla="*/ 283072 w 1879600"/>
              <a:gd name="connsiteY11" fmla="*/ 1447800 h 2232025"/>
              <a:gd name="connsiteX12" fmla="*/ 468013 w 1879600"/>
              <a:gd name="connsiteY12" fmla="*/ 1266825 h 2232025"/>
              <a:gd name="connsiteX13" fmla="*/ 475561 w 1879600"/>
              <a:gd name="connsiteY13" fmla="*/ 972741 h 2232025"/>
              <a:gd name="connsiteX14" fmla="*/ 332138 w 1879600"/>
              <a:gd name="connsiteY14" fmla="*/ 829469 h 2232025"/>
              <a:gd name="connsiteX15" fmla="*/ 222683 w 1879600"/>
              <a:gd name="connsiteY15" fmla="*/ 723900 h 2232025"/>
              <a:gd name="connsiteX16" fmla="*/ 154746 w 1879600"/>
              <a:gd name="connsiteY16" fmla="*/ 656035 h 2232025"/>
              <a:gd name="connsiteX17" fmla="*/ 150972 w 1879600"/>
              <a:gd name="connsiteY17" fmla="*/ 652264 h 2232025"/>
              <a:gd name="connsiteX18" fmla="*/ 150972 w 1879600"/>
              <a:gd name="connsiteY18" fmla="*/ 625872 h 2232025"/>
              <a:gd name="connsiteX19" fmla="*/ 150972 w 1879600"/>
              <a:gd name="connsiteY19" fmla="*/ 505222 h 2232025"/>
              <a:gd name="connsiteX20" fmla="*/ 150972 w 1879600"/>
              <a:gd name="connsiteY20" fmla="*/ 226219 h 2232025"/>
              <a:gd name="connsiteX21" fmla="*/ 143423 w 1879600"/>
              <a:gd name="connsiteY21" fmla="*/ 135731 h 2232025"/>
              <a:gd name="connsiteX22" fmla="*/ 3774 w 1879600"/>
              <a:gd name="connsiteY22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79600" h="2232025">
                <a:moveTo>
                  <a:pt x="3774" y="0"/>
                </a:moveTo>
                <a:cubicBezTo>
                  <a:pt x="3774" y="0"/>
                  <a:pt x="3774" y="0"/>
                  <a:pt x="1879600" y="0"/>
                </a:cubicBezTo>
                <a:lnTo>
                  <a:pt x="1879600" y="2232025"/>
                </a:lnTo>
                <a:cubicBezTo>
                  <a:pt x="1879600" y="2232025"/>
                  <a:pt x="1879600" y="2232025"/>
                  <a:pt x="0" y="2232025"/>
                </a:cubicBezTo>
                <a:cubicBezTo>
                  <a:pt x="90583" y="2209403"/>
                  <a:pt x="150972" y="2126456"/>
                  <a:pt x="150972" y="2032199"/>
                </a:cubicBezTo>
                <a:cubicBezTo>
                  <a:pt x="150972" y="1953022"/>
                  <a:pt x="150972" y="1870075"/>
                  <a:pt x="150972" y="1790899"/>
                </a:cubicBezTo>
                <a:cubicBezTo>
                  <a:pt x="150972" y="1741885"/>
                  <a:pt x="150972" y="1696641"/>
                  <a:pt x="150972" y="1647627"/>
                </a:cubicBezTo>
                <a:cubicBezTo>
                  <a:pt x="150972" y="1632545"/>
                  <a:pt x="150972" y="1617464"/>
                  <a:pt x="150972" y="1598613"/>
                </a:cubicBezTo>
                <a:cubicBezTo>
                  <a:pt x="150972" y="1598613"/>
                  <a:pt x="150972" y="1587302"/>
                  <a:pt x="150972" y="1579761"/>
                </a:cubicBezTo>
                <a:cubicBezTo>
                  <a:pt x="154746" y="1579761"/>
                  <a:pt x="154746" y="1575991"/>
                  <a:pt x="158520" y="1575991"/>
                </a:cubicBezTo>
                <a:cubicBezTo>
                  <a:pt x="166069" y="1564680"/>
                  <a:pt x="177392" y="1553369"/>
                  <a:pt x="188715" y="1545828"/>
                </a:cubicBezTo>
                <a:cubicBezTo>
                  <a:pt x="218909" y="1511895"/>
                  <a:pt x="252878" y="1481733"/>
                  <a:pt x="283072" y="1447800"/>
                </a:cubicBezTo>
                <a:cubicBezTo>
                  <a:pt x="347235" y="1387475"/>
                  <a:pt x="407624" y="1327150"/>
                  <a:pt x="468013" y="1266825"/>
                </a:cubicBezTo>
                <a:cubicBezTo>
                  <a:pt x="547273" y="1183878"/>
                  <a:pt x="558596" y="1059458"/>
                  <a:pt x="475561" y="972741"/>
                </a:cubicBezTo>
                <a:cubicBezTo>
                  <a:pt x="426495" y="927497"/>
                  <a:pt x="377430" y="878483"/>
                  <a:pt x="332138" y="829469"/>
                </a:cubicBezTo>
                <a:cubicBezTo>
                  <a:pt x="294395" y="795536"/>
                  <a:pt x="260426" y="761603"/>
                  <a:pt x="222683" y="723900"/>
                </a:cubicBezTo>
                <a:cubicBezTo>
                  <a:pt x="200038" y="701278"/>
                  <a:pt x="177392" y="674886"/>
                  <a:pt x="154746" y="656035"/>
                </a:cubicBezTo>
                <a:cubicBezTo>
                  <a:pt x="154746" y="652264"/>
                  <a:pt x="154746" y="652264"/>
                  <a:pt x="150972" y="652264"/>
                </a:cubicBezTo>
                <a:cubicBezTo>
                  <a:pt x="154746" y="644724"/>
                  <a:pt x="150972" y="633413"/>
                  <a:pt x="150972" y="625872"/>
                </a:cubicBezTo>
                <a:cubicBezTo>
                  <a:pt x="150972" y="588169"/>
                  <a:pt x="150972" y="546695"/>
                  <a:pt x="150972" y="505222"/>
                </a:cubicBezTo>
                <a:cubicBezTo>
                  <a:pt x="150972" y="414735"/>
                  <a:pt x="150972" y="320477"/>
                  <a:pt x="150972" y="226219"/>
                </a:cubicBezTo>
                <a:cubicBezTo>
                  <a:pt x="150972" y="196056"/>
                  <a:pt x="150972" y="165894"/>
                  <a:pt x="143423" y="135731"/>
                </a:cubicBezTo>
                <a:cubicBezTo>
                  <a:pt x="120777" y="71636"/>
                  <a:pt x="67937" y="18851"/>
                  <a:pt x="3774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7180161"/>
      </p:ext>
    </p:extLst>
  </p:cSld>
  <p:clrMapOvr>
    <a:masterClrMapping/>
  </p:clrMapOvr>
  <p:transition spd="slow" advTm="1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40582" cy="6858000"/>
          </a:xfrm>
          <a:custGeom>
            <a:avLst/>
            <a:gdLst>
              <a:gd name="connsiteX0" fmla="*/ 3774 w 1879600"/>
              <a:gd name="connsiteY0" fmla="*/ 0 h 2232025"/>
              <a:gd name="connsiteX1" fmla="*/ 1879600 w 1879600"/>
              <a:gd name="connsiteY1" fmla="*/ 0 h 2232025"/>
              <a:gd name="connsiteX2" fmla="*/ 1879600 w 1879600"/>
              <a:gd name="connsiteY2" fmla="*/ 2232025 h 2232025"/>
              <a:gd name="connsiteX3" fmla="*/ 0 w 1879600"/>
              <a:gd name="connsiteY3" fmla="*/ 2232025 h 2232025"/>
              <a:gd name="connsiteX4" fmla="*/ 150972 w 1879600"/>
              <a:gd name="connsiteY4" fmla="*/ 2032199 h 2232025"/>
              <a:gd name="connsiteX5" fmla="*/ 150972 w 1879600"/>
              <a:gd name="connsiteY5" fmla="*/ 1790899 h 2232025"/>
              <a:gd name="connsiteX6" fmla="*/ 150972 w 1879600"/>
              <a:gd name="connsiteY6" fmla="*/ 1647627 h 2232025"/>
              <a:gd name="connsiteX7" fmla="*/ 150972 w 1879600"/>
              <a:gd name="connsiteY7" fmla="*/ 1598613 h 2232025"/>
              <a:gd name="connsiteX8" fmla="*/ 150972 w 1879600"/>
              <a:gd name="connsiteY8" fmla="*/ 1579761 h 2232025"/>
              <a:gd name="connsiteX9" fmla="*/ 158520 w 1879600"/>
              <a:gd name="connsiteY9" fmla="*/ 1575991 h 2232025"/>
              <a:gd name="connsiteX10" fmla="*/ 188715 w 1879600"/>
              <a:gd name="connsiteY10" fmla="*/ 1545828 h 2232025"/>
              <a:gd name="connsiteX11" fmla="*/ 283072 w 1879600"/>
              <a:gd name="connsiteY11" fmla="*/ 1447800 h 2232025"/>
              <a:gd name="connsiteX12" fmla="*/ 468013 w 1879600"/>
              <a:gd name="connsiteY12" fmla="*/ 1266825 h 2232025"/>
              <a:gd name="connsiteX13" fmla="*/ 475561 w 1879600"/>
              <a:gd name="connsiteY13" fmla="*/ 972741 h 2232025"/>
              <a:gd name="connsiteX14" fmla="*/ 332138 w 1879600"/>
              <a:gd name="connsiteY14" fmla="*/ 829469 h 2232025"/>
              <a:gd name="connsiteX15" fmla="*/ 222683 w 1879600"/>
              <a:gd name="connsiteY15" fmla="*/ 723900 h 2232025"/>
              <a:gd name="connsiteX16" fmla="*/ 154746 w 1879600"/>
              <a:gd name="connsiteY16" fmla="*/ 656035 h 2232025"/>
              <a:gd name="connsiteX17" fmla="*/ 150972 w 1879600"/>
              <a:gd name="connsiteY17" fmla="*/ 652264 h 2232025"/>
              <a:gd name="connsiteX18" fmla="*/ 150972 w 1879600"/>
              <a:gd name="connsiteY18" fmla="*/ 625872 h 2232025"/>
              <a:gd name="connsiteX19" fmla="*/ 150972 w 1879600"/>
              <a:gd name="connsiteY19" fmla="*/ 505222 h 2232025"/>
              <a:gd name="connsiteX20" fmla="*/ 150972 w 1879600"/>
              <a:gd name="connsiteY20" fmla="*/ 226219 h 2232025"/>
              <a:gd name="connsiteX21" fmla="*/ 143423 w 1879600"/>
              <a:gd name="connsiteY21" fmla="*/ 135731 h 2232025"/>
              <a:gd name="connsiteX22" fmla="*/ 3774 w 1879600"/>
              <a:gd name="connsiteY22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79600" h="2232025">
                <a:moveTo>
                  <a:pt x="3774" y="0"/>
                </a:moveTo>
                <a:cubicBezTo>
                  <a:pt x="3774" y="0"/>
                  <a:pt x="3774" y="0"/>
                  <a:pt x="1879600" y="0"/>
                </a:cubicBezTo>
                <a:lnTo>
                  <a:pt x="1879600" y="2232025"/>
                </a:lnTo>
                <a:cubicBezTo>
                  <a:pt x="1879600" y="2232025"/>
                  <a:pt x="1879600" y="2232025"/>
                  <a:pt x="0" y="2232025"/>
                </a:cubicBezTo>
                <a:cubicBezTo>
                  <a:pt x="90583" y="2209403"/>
                  <a:pt x="150972" y="2126456"/>
                  <a:pt x="150972" y="2032199"/>
                </a:cubicBezTo>
                <a:cubicBezTo>
                  <a:pt x="150972" y="1953022"/>
                  <a:pt x="150972" y="1870075"/>
                  <a:pt x="150972" y="1790899"/>
                </a:cubicBezTo>
                <a:cubicBezTo>
                  <a:pt x="150972" y="1741885"/>
                  <a:pt x="150972" y="1696641"/>
                  <a:pt x="150972" y="1647627"/>
                </a:cubicBezTo>
                <a:cubicBezTo>
                  <a:pt x="150972" y="1632545"/>
                  <a:pt x="150972" y="1617464"/>
                  <a:pt x="150972" y="1598613"/>
                </a:cubicBezTo>
                <a:cubicBezTo>
                  <a:pt x="150972" y="1598613"/>
                  <a:pt x="150972" y="1587302"/>
                  <a:pt x="150972" y="1579761"/>
                </a:cubicBezTo>
                <a:cubicBezTo>
                  <a:pt x="154746" y="1579761"/>
                  <a:pt x="154746" y="1575991"/>
                  <a:pt x="158520" y="1575991"/>
                </a:cubicBezTo>
                <a:cubicBezTo>
                  <a:pt x="166069" y="1564680"/>
                  <a:pt x="177392" y="1553369"/>
                  <a:pt x="188715" y="1545828"/>
                </a:cubicBezTo>
                <a:cubicBezTo>
                  <a:pt x="218909" y="1511895"/>
                  <a:pt x="252878" y="1481733"/>
                  <a:pt x="283072" y="1447800"/>
                </a:cubicBezTo>
                <a:cubicBezTo>
                  <a:pt x="347235" y="1387475"/>
                  <a:pt x="407624" y="1327150"/>
                  <a:pt x="468013" y="1266825"/>
                </a:cubicBezTo>
                <a:cubicBezTo>
                  <a:pt x="547273" y="1183878"/>
                  <a:pt x="558596" y="1059458"/>
                  <a:pt x="475561" y="972741"/>
                </a:cubicBezTo>
                <a:cubicBezTo>
                  <a:pt x="426495" y="927497"/>
                  <a:pt x="377430" y="878483"/>
                  <a:pt x="332138" y="829469"/>
                </a:cubicBezTo>
                <a:cubicBezTo>
                  <a:pt x="294395" y="795536"/>
                  <a:pt x="260426" y="761603"/>
                  <a:pt x="222683" y="723900"/>
                </a:cubicBezTo>
                <a:cubicBezTo>
                  <a:pt x="200038" y="701278"/>
                  <a:pt x="177392" y="674886"/>
                  <a:pt x="154746" y="656035"/>
                </a:cubicBezTo>
                <a:cubicBezTo>
                  <a:pt x="154746" y="652264"/>
                  <a:pt x="154746" y="652264"/>
                  <a:pt x="150972" y="652264"/>
                </a:cubicBezTo>
                <a:cubicBezTo>
                  <a:pt x="154746" y="644724"/>
                  <a:pt x="150972" y="633413"/>
                  <a:pt x="150972" y="625872"/>
                </a:cubicBezTo>
                <a:cubicBezTo>
                  <a:pt x="150972" y="588169"/>
                  <a:pt x="150972" y="546695"/>
                  <a:pt x="150972" y="505222"/>
                </a:cubicBezTo>
                <a:cubicBezTo>
                  <a:pt x="150972" y="414735"/>
                  <a:pt x="150972" y="320477"/>
                  <a:pt x="150972" y="226219"/>
                </a:cubicBezTo>
                <a:cubicBezTo>
                  <a:pt x="150972" y="196056"/>
                  <a:pt x="150972" y="165894"/>
                  <a:pt x="143423" y="135731"/>
                </a:cubicBezTo>
                <a:cubicBezTo>
                  <a:pt x="120777" y="71636"/>
                  <a:pt x="67937" y="18851"/>
                  <a:pt x="3774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46324"/>
      </p:ext>
    </p:extLst>
  </p:cSld>
  <p:clrMapOvr>
    <a:masterClrMapping/>
  </p:clrMapOvr>
  <p:transition spd="slow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6C66-C0FB-4BE1-ACAD-D6534A21BDDF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38C67-5634-465F-AE5F-03E255D8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47764"/>
      </p:ext>
    </p:extLst>
  </p:cSld>
  <p:clrMapOvr>
    <a:masterClrMapping/>
  </p:clrMapOvr>
  <p:transition spd="slow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66700" y="659902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8463592"/>
      </p:ext>
    </p:extLst>
  </p:cSld>
  <p:clrMapOvr>
    <a:masterClrMapping/>
  </p:clrMapOvr>
  <p:transition spd="slow" advTm="1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5638800" y="640852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5443298"/>
      </p:ext>
    </p:extLst>
  </p:cSld>
  <p:clrMapOvr>
    <a:masterClrMapping/>
  </p:clrMapOvr>
  <p:transition spd="slow" advTm="1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221685" y="-2057401"/>
            <a:ext cx="12413685" cy="6543675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9636871"/>
      </p:ext>
    </p:extLst>
  </p:cSld>
  <p:clrMapOvr>
    <a:masterClrMapping/>
  </p:clrMapOvr>
  <p:transition spd="slow" advTm="1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81582586"/>
      </p:ext>
    </p:extLst>
  </p:cSld>
  <p:clrMapOvr>
    <a:masterClrMapping/>
  </p:clrMapOvr>
  <p:transition spd="slow" advTm="1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5531839"/>
      </p:ext>
    </p:extLst>
  </p:cSld>
  <p:clrMapOvr>
    <a:masterClrMapping/>
  </p:clrMapOvr>
  <p:transition spd="slow" advTm="1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3350029" y="-3183"/>
            <a:ext cx="5491940" cy="6861183"/>
          </a:xfrm>
          <a:custGeom>
            <a:avLst/>
            <a:gdLst>
              <a:gd name="connsiteX0" fmla="*/ 0 w 5491940"/>
              <a:gd name="connsiteY0" fmla="*/ 0 h 6861183"/>
              <a:gd name="connsiteX1" fmla="*/ 5491940 w 5491940"/>
              <a:gd name="connsiteY1" fmla="*/ 0 h 6861183"/>
              <a:gd name="connsiteX2" fmla="*/ 5491940 w 5491940"/>
              <a:gd name="connsiteY2" fmla="*/ 6861183 h 6861183"/>
              <a:gd name="connsiteX3" fmla="*/ 0 w 5491940"/>
              <a:gd name="connsiteY3" fmla="*/ 6861183 h 686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1940" h="6861183">
                <a:moveTo>
                  <a:pt x="0" y="0"/>
                </a:moveTo>
                <a:lnTo>
                  <a:pt x="5491940" y="0"/>
                </a:lnTo>
                <a:lnTo>
                  <a:pt x="5491940" y="6861183"/>
                </a:lnTo>
                <a:lnTo>
                  <a:pt x="0" y="686118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9786809"/>
      </p:ext>
    </p:extLst>
  </p:cSld>
  <p:clrMapOvr>
    <a:masterClrMapping/>
  </p:clrMapOvr>
  <p:transition spd="slow" advTm="1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550150" y="0"/>
            <a:ext cx="46418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46320" cy="2302625"/>
          </a:xfrm>
          <a:custGeom>
            <a:avLst/>
            <a:gdLst>
              <a:gd name="connsiteX0" fmla="*/ 0 w 4846320"/>
              <a:gd name="connsiteY0" fmla="*/ 0 h 2302625"/>
              <a:gd name="connsiteX1" fmla="*/ 4846320 w 4846320"/>
              <a:gd name="connsiteY1" fmla="*/ 0 h 2302625"/>
              <a:gd name="connsiteX2" fmla="*/ 4846320 w 4846320"/>
              <a:gd name="connsiteY2" fmla="*/ 2302625 h 2302625"/>
              <a:gd name="connsiteX3" fmla="*/ 0 w 4846320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302625">
                <a:moveTo>
                  <a:pt x="0" y="0"/>
                </a:moveTo>
                <a:lnTo>
                  <a:pt x="4846320" y="0"/>
                </a:lnTo>
                <a:lnTo>
                  <a:pt x="4846320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4846320" y="0"/>
            <a:ext cx="2704407" cy="2302626"/>
          </a:xfrm>
          <a:custGeom>
            <a:avLst/>
            <a:gdLst>
              <a:gd name="connsiteX0" fmla="*/ 0 w 2704407"/>
              <a:gd name="connsiteY0" fmla="*/ 0 h 2302626"/>
              <a:gd name="connsiteX1" fmla="*/ 2704407 w 2704407"/>
              <a:gd name="connsiteY1" fmla="*/ 0 h 2302626"/>
              <a:gd name="connsiteX2" fmla="*/ 2704407 w 2704407"/>
              <a:gd name="connsiteY2" fmla="*/ 2302626 h 2302626"/>
              <a:gd name="connsiteX3" fmla="*/ 0 w 2704407"/>
              <a:gd name="connsiteY3" fmla="*/ 2302626 h 230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302626">
                <a:moveTo>
                  <a:pt x="0" y="0"/>
                </a:moveTo>
                <a:lnTo>
                  <a:pt x="2704407" y="0"/>
                </a:lnTo>
                <a:lnTo>
                  <a:pt x="2704407" y="2302626"/>
                </a:lnTo>
                <a:lnTo>
                  <a:pt x="0" y="23026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2302625"/>
            <a:ext cx="2704407" cy="2302625"/>
          </a:xfrm>
          <a:custGeom>
            <a:avLst/>
            <a:gdLst>
              <a:gd name="connsiteX0" fmla="*/ 0 w 2704407"/>
              <a:gd name="connsiteY0" fmla="*/ 0 h 2302625"/>
              <a:gd name="connsiteX1" fmla="*/ 2704407 w 2704407"/>
              <a:gd name="connsiteY1" fmla="*/ 0 h 2302625"/>
              <a:gd name="connsiteX2" fmla="*/ 2704407 w 2704407"/>
              <a:gd name="connsiteY2" fmla="*/ 2302625 h 2302625"/>
              <a:gd name="connsiteX3" fmla="*/ 0 w 2704407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302625">
                <a:moveTo>
                  <a:pt x="0" y="0"/>
                </a:moveTo>
                <a:lnTo>
                  <a:pt x="2704407" y="0"/>
                </a:lnTo>
                <a:lnTo>
                  <a:pt x="2704407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704407" y="2302625"/>
            <a:ext cx="4846320" cy="2302625"/>
          </a:xfrm>
          <a:custGeom>
            <a:avLst/>
            <a:gdLst>
              <a:gd name="connsiteX0" fmla="*/ 0 w 4846320"/>
              <a:gd name="connsiteY0" fmla="*/ 0 h 2302625"/>
              <a:gd name="connsiteX1" fmla="*/ 4846320 w 4846320"/>
              <a:gd name="connsiteY1" fmla="*/ 0 h 2302625"/>
              <a:gd name="connsiteX2" fmla="*/ 4846320 w 4846320"/>
              <a:gd name="connsiteY2" fmla="*/ 2302625 h 2302625"/>
              <a:gd name="connsiteX3" fmla="*/ 0 w 4846320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302625">
                <a:moveTo>
                  <a:pt x="0" y="0"/>
                </a:moveTo>
                <a:lnTo>
                  <a:pt x="4846320" y="0"/>
                </a:lnTo>
                <a:lnTo>
                  <a:pt x="4846320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0" y="4605251"/>
            <a:ext cx="4846320" cy="2252750"/>
          </a:xfrm>
          <a:custGeom>
            <a:avLst/>
            <a:gdLst>
              <a:gd name="connsiteX0" fmla="*/ 0 w 4846320"/>
              <a:gd name="connsiteY0" fmla="*/ 0 h 2252750"/>
              <a:gd name="connsiteX1" fmla="*/ 4846320 w 4846320"/>
              <a:gd name="connsiteY1" fmla="*/ 0 h 2252750"/>
              <a:gd name="connsiteX2" fmla="*/ 4846320 w 4846320"/>
              <a:gd name="connsiteY2" fmla="*/ 2252750 h 2252750"/>
              <a:gd name="connsiteX3" fmla="*/ 0 w 4846320"/>
              <a:gd name="connsiteY3" fmla="*/ 2252750 h 22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252750">
                <a:moveTo>
                  <a:pt x="0" y="0"/>
                </a:moveTo>
                <a:lnTo>
                  <a:pt x="4846320" y="0"/>
                </a:lnTo>
                <a:lnTo>
                  <a:pt x="4846320" y="2252750"/>
                </a:lnTo>
                <a:lnTo>
                  <a:pt x="0" y="225275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4846320" y="4605251"/>
            <a:ext cx="2704407" cy="2252750"/>
          </a:xfrm>
          <a:custGeom>
            <a:avLst/>
            <a:gdLst>
              <a:gd name="connsiteX0" fmla="*/ 0 w 2704407"/>
              <a:gd name="connsiteY0" fmla="*/ 0 h 2252750"/>
              <a:gd name="connsiteX1" fmla="*/ 2704407 w 2704407"/>
              <a:gd name="connsiteY1" fmla="*/ 0 h 2252750"/>
              <a:gd name="connsiteX2" fmla="*/ 2704407 w 2704407"/>
              <a:gd name="connsiteY2" fmla="*/ 2252750 h 2252750"/>
              <a:gd name="connsiteX3" fmla="*/ 0 w 2704407"/>
              <a:gd name="connsiteY3" fmla="*/ 2252750 h 22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252750">
                <a:moveTo>
                  <a:pt x="0" y="0"/>
                </a:moveTo>
                <a:lnTo>
                  <a:pt x="2704407" y="0"/>
                </a:lnTo>
                <a:lnTo>
                  <a:pt x="2704407" y="2252750"/>
                </a:lnTo>
                <a:lnTo>
                  <a:pt x="0" y="225275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66937154"/>
      </p:ext>
    </p:extLst>
  </p:cSld>
  <p:clrMapOvr>
    <a:masterClrMapping/>
  </p:clrMapOvr>
  <p:transition spd="slow" advTm="1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702531" y="2310938"/>
            <a:ext cx="2701636" cy="2294312"/>
          </a:xfrm>
          <a:custGeom>
            <a:avLst/>
            <a:gdLst>
              <a:gd name="connsiteX0" fmla="*/ 0 w 2701636"/>
              <a:gd name="connsiteY0" fmla="*/ 0 h 2294312"/>
              <a:gd name="connsiteX1" fmla="*/ 2701636 w 2701636"/>
              <a:gd name="connsiteY1" fmla="*/ 0 h 2294312"/>
              <a:gd name="connsiteX2" fmla="*/ 2701636 w 2701636"/>
              <a:gd name="connsiteY2" fmla="*/ 2294312 h 2294312"/>
              <a:gd name="connsiteX3" fmla="*/ 0 w 2701636"/>
              <a:gd name="connsiteY3" fmla="*/ 2294312 h 229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294312">
                <a:moveTo>
                  <a:pt x="0" y="0"/>
                </a:moveTo>
                <a:lnTo>
                  <a:pt x="2701636" y="0"/>
                </a:lnTo>
                <a:lnTo>
                  <a:pt x="2701636" y="2294312"/>
                </a:lnTo>
                <a:lnTo>
                  <a:pt x="0" y="2294312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8404167" y="0"/>
            <a:ext cx="2701636" cy="2310938"/>
          </a:xfrm>
          <a:custGeom>
            <a:avLst/>
            <a:gdLst>
              <a:gd name="connsiteX0" fmla="*/ 0 w 2701636"/>
              <a:gd name="connsiteY0" fmla="*/ 0 h 2310938"/>
              <a:gd name="connsiteX1" fmla="*/ 2701636 w 2701636"/>
              <a:gd name="connsiteY1" fmla="*/ 0 h 2310938"/>
              <a:gd name="connsiteX2" fmla="*/ 2701636 w 2701636"/>
              <a:gd name="connsiteY2" fmla="*/ 2310938 h 2310938"/>
              <a:gd name="connsiteX3" fmla="*/ 0 w 2701636"/>
              <a:gd name="connsiteY3" fmla="*/ 2310938 h 231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310938">
                <a:moveTo>
                  <a:pt x="0" y="0"/>
                </a:moveTo>
                <a:lnTo>
                  <a:pt x="2701636" y="0"/>
                </a:lnTo>
                <a:lnTo>
                  <a:pt x="2701636" y="2310938"/>
                </a:lnTo>
                <a:lnTo>
                  <a:pt x="0" y="2310938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8404167" y="4605250"/>
            <a:ext cx="2701636" cy="2252749"/>
          </a:xfrm>
          <a:custGeom>
            <a:avLst/>
            <a:gdLst>
              <a:gd name="connsiteX0" fmla="*/ 0 w 2701636"/>
              <a:gd name="connsiteY0" fmla="*/ 0 h 2252749"/>
              <a:gd name="connsiteX1" fmla="*/ 2701636 w 2701636"/>
              <a:gd name="connsiteY1" fmla="*/ 0 h 2252749"/>
              <a:gd name="connsiteX2" fmla="*/ 2701636 w 2701636"/>
              <a:gd name="connsiteY2" fmla="*/ 2252749 h 2252749"/>
              <a:gd name="connsiteX3" fmla="*/ 0 w 2701636"/>
              <a:gd name="connsiteY3" fmla="*/ 2252749 h 225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252749">
                <a:moveTo>
                  <a:pt x="0" y="0"/>
                </a:moveTo>
                <a:lnTo>
                  <a:pt x="2701636" y="0"/>
                </a:lnTo>
                <a:lnTo>
                  <a:pt x="2701636" y="2252749"/>
                </a:lnTo>
                <a:lnTo>
                  <a:pt x="0" y="225274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78149500"/>
      </p:ext>
    </p:extLst>
  </p:cSld>
  <p:clrMapOvr>
    <a:masterClrMapping/>
  </p:clrMapOvr>
  <p:transition spd="slow" advTm="1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71378" y="914400"/>
            <a:ext cx="2827267" cy="2521986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5394" y="914997"/>
            <a:ext cx="5492548" cy="2521389"/>
          </a:xfrm>
          <a:custGeom>
            <a:avLst/>
            <a:gdLst>
              <a:gd name="connsiteX0" fmla="*/ 0 w 5334606"/>
              <a:gd name="connsiteY0" fmla="*/ 0 h 2521389"/>
              <a:gd name="connsiteX1" fmla="*/ 5334606 w 5334606"/>
              <a:gd name="connsiteY1" fmla="*/ 0 h 2521389"/>
              <a:gd name="connsiteX2" fmla="*/ 5334606 w 5334606"/>
              <a:gd name="connsiteY2" fmla="*/ 2521389 h 2521389"/>
              <a:gd name="connsiteX3" fmla="*/ 0 w 5334606"/>
              <a:gd name="connsiteY3" fmla="*/ 2521389 h 252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2521389">
                <a:moveTo>
                  <a:pt x="0" y="0"/>
                </a:moveTo>
                <a:lnTo>
                  <a:pt x="5334606" y="0"/>
                </a:lnTo>
                <a:lnTo>
                  <a:pt x="5334606" y="2521389"/>
                </a:lnTo>
                <a:lnTo>
                  <a:pt x="0" y="252138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71378" y="3431811"/>
            <a:ext cx="2827268" cy="2540011"/>
          </a:xfrm>
          <a:custGeom>
            <a:avLst/>
            <a:gdLst>
              <a:gd name="connsiteX0" fmla="*/ 0 w 2819401"/>
              <a:gd name="connsiteY0" fmla="*/ 0 h 2540011"/>
              <a:gd name="connsiteX1" fmla="*/ 2819401 w 2819401"/>
              <a:gd name="connsiteY1" fmla="*/ 0 h 2540011"/>
              <a:gd name="connsiteX2" fmla="*/ 2819401 w 2819401"/>
              <a:gd name="connsiteY2" fmla="*/ 2540011 h 2540011"/>
              <a:gd name="connsiteX3" fmla="*/ 0 w 2819401"/>
              <a:gd name="connsiteY3" fmla="*/ 2540011 h 25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0011">
                <a:moveTo>
                  <a:pt x="0" y="0"/>
                </a:moveTo>
                <a:lnTo>
                  <a:pt x="2819401" y="0"/>
                </a:lnTo>
                <a:lnTo>
                  <a:pt x="2819401" y="2540011"/>
                </a:lnTo>
                <a:lnTo>
                  <a:pt x="0" y="254001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5394" y="3431813"/>
            <a:ext cx="2827266" cy="2540009"/>
          </a:xfrm>
          <a:custGeom>
            <a:avLst/>
            <a:gdLst>
              <a:gd name="connsiteX0" fmla="*/ 0 w 2819401"/>
              <a:gd name="connsiteY0" fmla="*/ 0 h 2540009"/>
              <a:gd name="connsiteX1" fmla="*/ 2819401 w 2819401"/>
              <a:gd name="connsiteY1" fmla="*/ 0 h 2540009"/>
              <a:gd name="connsiteX2" fmla="*/ 2819401 w 2819401"/>
              <a:gd name="connsiteY2" fmla="*/ 2540009 h 2540009"/>
              <a:gd name="connsiteX3" fmla="*/ 0 w 2819401"/>
              <a:gd name="connsiteY3" fmla="*/ 2540009 h 254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0009">
                <a:moveTo>
                  <a:pt x="0" y="0"/>
                </a:moveTo>
                <a:lnTo>
                  <a:pt x="2819401" y="0"/>
                </a:lnTo>
                <a:lnTo>
                  <a:pt x="2819401" y="2540009"/>
                </a:lnTo>
                <a:lnTo>
                  <a:pt x="0" y="254000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" y="914399"/>
            <a:ext cx="3271378" cy="2521987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0" y="3428998"/>
            <a:ext cx="1659156" cy="2542824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659156" y="3432284"/>
            <a:ext cx="1612222" cy="2539538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922660" y="3436386"/>
            <a:ext cx="2665282" cy="2535436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27710452"/>
      </p:ext>
    </p:extLst>
  </p:cSld>
  <p:clrMapOvr>
    <a:masterClrMapping/>
  </p:clrMapOvr>
  <p:transition spd="slow" advTm="1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79244" y="914400"/>
            <a:ext cx="2819401" cy="2514599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5394" y="914997"/>
            <a:ext cx="5334606" cy="5056825"/>
          </a:xfrm>
          <a:custGeom>
            <a:avLst/>
            <a:gdLst>
              <a:gd name="connsiteX0" fmla="*/ 0 w 5334606"/>
              <a:gd name="connsiteY0" fmla="*/ 0 h 5056825"/>
              <a:gd name="connsiteX1" fmla="*/ 5334606 w 5334606"/>
              <a:gd name="connsiteY1" fmla="*/ 0 h 5056825"/>
              <a:gd name="connsiteX2" fmla="*/ 5334606 w 5334606"/>
              <a:gd name="connsiteY2" fmla="*/ 5056825 h 5056825"/>
              <a:gd name="connsiteX3" fmla="*/ 0 w 5334606"/>
              <a:gd name="connsiteY3" fmla="*/ 5056825 h 50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5056825">
                <a:moveTo>
                  <a:pt x="0" y="0"/>
                </a:moveTo>
                <a:lnTo>
                  <a:pt x="5334606" y="0"/>
                </a:lnTo>
                <a:lnTo>
                  <a:pt x="5334606" y="5056825"/>
                </a:lnTo>
                <a:lnTo>
                  <a:pt x="0" y="50568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79244" y="3428999"/>
            <a:ext cx="2819401" cy="2542823"/>
          </a:xfrm>
          <a:custGeom>
            <a:avLst/>
            <a:gdLst>
              <a:gd name="connsiteX0" fmla="*/ 0 w 2819401"/>
              <a:gd name="connsiteY0" fmla="*/ 0 h 2542823"/>
              <a:gd name="connsiteX1" fmla="*/ 2819401 w 2819401"/>
              <a:gd name="connsiteY1" fmla="*/ 0 h 2542823"/>
              <a:gd name="connsiteX2" fmla="*/ 2819401 w 2819401"/>
              <a:gd name="connsiteY2" fmla="*/ 2542823 h 2542823"/>
              <a:gd name="connsiteX3" fmla="*/ 0 w 2819401"/>
              <a:gd name="connsiteY3" fmla="*/ 2542823 h 254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2823">
                <a:moveTo>
                  <a:pt x="0" y="0"/>
                </a:moveTo>
                <a:lnTo>
                  <a:pt x="2819401" y="0"/>
                </a:lnTo>
                <a:lnTo>
                  <a:pt x="2819401" y="2542823"/>
                </a:lnTo>
                <a:lnTo>
                  <a:pt x="0" y="254282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1941" y="914997"/>
            <a:ext cx="2667303" cy="5056825"/>
          </a:xfrm>
          <a:custGeom>
            <a:avLst/>
            <a:gdLst>
              <a:gd name="connsiteX0" fmla="*/ 0 w 5334606"/>
              <a:gd name="connsiteY0" fmla="*/ 0 h 5056825"/>
              <a:gd name="connsiteX1" fmla="*/ 5334606 w 5334606"/>
              <a:gd name="connsiteY1" fmla="*/ 0 h 5056825"/>
              <a:gd name="connsiteX2" fmla="*/ 5334606 w 5334606"/>
              <a:gd name="connsiteY2" fmla="*/ 5056825 h 5056825"/>
              <a:gd name="connsiteX3" fmla="*/ 0 w 5334606"/>
              <a:gd name="connsiteY3" fmla="*/ 5056825 h 50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5056825">
                <a:moveTo>
                  <a:pt x="0" y="0"/>
                </a:moveTo>
                <a:lnTo>
                  <a:pt x="5334606" y="0"/>
                </a:lnTo>
                <a:lnTo>
                  <a:pt x="5334606" y="5056825"/>
                </a:lnTo>
                <a:lnTo>
                  <a:pt x="0" y="50568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2597980"/>
      </p:ext>
    </p:extLst>
  </p:cSld>
  <p:clrMapOvr>
    <a:masterClrMapping/>
  </p:clrMapOvr>
  <p:transition spd="slow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A1383-0DA2-4AD3-9C9E-DD14F78ECD29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BD5A9-3306-45EC-8DC3-0E5CDCC54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35253"/>
      </p:ext>
    </p:extLst>
  </p:cSld>
  <p:clrMapOvr>
    <a:masterClrMapping/>
  </p:clrMapOvr>
  <p:transition spd="slow"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19118" y="2166929"/>
            <a:ext cx="1672284" cy="2967716"/>
          </a:xfrm>
          <a:custGeom>
            <a:avLst/>
            <a:gdLst>
              <a:gd name="connsiteX0" fmla="*/ 0 w 1672284"/>
              <a:gd name="connsiteY0" fmla="*/ 0 h 2967716"/>
              <a:gd name="connsiteX1" fmla="*/ 1672284 w 1672284"/>
              <a:gd name="connsiteY1" fmla="*/ 0 h 2967716"/>
              <a:gd name="connsiteX2" fmla="*/ 1672284 w 1672284"/>
              <a:gd name="connsiteY2" fmla="*/ 2967716 h 2967716"/>
              <a:gd name="connsiteX3" fmla="*/ 0 w 1672284"/>
              <a:gd name="connsiteY3" fmla="*/ 2967716 h 296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284" h="2967716">
                <a:moveTo>
                  <a:pt x="0" y="0"/>
                </a:moveTo>
                <a:lnTo>
                  <a:pt x="1672284" y="0"/>
                </a:lnTo>
                <a:lnTo>
                  <a:pt x="1672284" y="2967716"/>
                </a:lnTo>
                <a:lnTo>
                  <a:pt x="0" y="29677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600599" y="2166929"/>
            <a:ext cx="1672284" cy="2967716"/>
          </a:xfrm>
          <a:custGeom>
            <a:avLst/>
            <a:gdLst>
              <a:gd name="connsiteX0" fmla="*/ 0 w 1672284"/>
              <a:gd name="connsiteY0" fmla="*/ 0 h 2967716"/>
              <a:gd name="connsiteX1" fmla="*/ 1672284 w 1672284"/>
              <a:gd name="connsiteY1" fmla="*/ 0 h 2967716"/>
              <a:gd name="connsiteX2" fmla="*/ 1672284 w 1672284"/>
              <a:gd name="connsiteY2" fmla="*/ 2967716 h 2967716"/>
              <a:gd name="connsiteX3" fmla="*/ 0 w 1672284"/>
              <a:gd name="connsiteY3" fmla="*/ 2967716 h 296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284" h="2967716">
                <a:moveTo>
                  <a:pt x="0" y="0"/>
                </a:moveTo>
                <a:lnTo>
                  <a:pt x="1672284" y="0"/>
                </a:lnTo>
                <a:lnTo>
                  <a:pt x="1672284" y="2967716"/>
                </a:lnTo>
                <a:lnTo>
                  <a:pt x="0" y="29677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134187" y="1815253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48061044"/>
      </p:ext>
    </p:extLst>
  </p:cSld>
  <p:clrMapOvr>
    <a:masterClrMapping/>
  </p:clrMapOvr>
  <p:transition spd="slow" advTm="1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14025" y="2204778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536973" y="2204778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6018101"/>
      </p:ext>
    </p:extLst>
  </p:cSld>
  <p:clrMapOvr>
    <a:masterClrMapping/>
  </p:clrMapOvr>
  <p:transition spd="slow" advTm="1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_mockup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3429000"/>
          </a:xfrm>
          <a:solidFill>
            <a:srgbClr val="F7F7F7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919118" y="2913162"/>
            <a:ext cx="1672284" cy="2967716"/>
          </a:xfrm>
          <a:custGeom>
            <a:avLst/>
            <a:gdLst>
              <a:gd name="connsiteX0" fmla="*/ 0 w 1672284"/>
              <a:gd name="connsiteY0" fmla="*/ 0 h 2967716"/>
              <a:gd name="connsiteX1" fmla="*/ 1672284 w 1672284"/>
              <a:gd name="connsiteY1" fmla="*/ 0 h 2967716"/>
              <a:gd name="connsiteX2" fmla="*/ 1672284 w 1672284"/>
              <a:gd name="connsiteY2" fmla="*/ 2967716 h 2967716"/>
              <a:gd name="connsiteX3" fmla="*/ 0 w 1672284"/>
              <a:gd name="connsiteY3" fmla="*/ 2967716 h 296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284" h="2967716">
                <a:moveTo>
                  <a:pt x="0" y="0"/>
                </a:moveTo>
                <a:lnTo>
                  <a:pt x="1672284" y="0"/>
                </a:lnTo>
                <a:lnTo>
                  <a:pt x="1672284" y="2967716"/>
                </a:lnTo>
                <a:lnTo>
                  <a:pt x="0" y="29677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600599" y="2913162"/>
            <a:ext cx="1672284" cy="2967716"/>
          </a:xfrm>
          <a:custGeom>
            <a:avLst/>
            <a:gdLst>
              <a:gd name="connsiteX0" fmla="*/ 0 w 1672284"/>
              <a:gd name="connsiteY0" fmla="*/ 0 h 2967716"/>
              <a:gd name="connsiteX1" fmla="*/ 1672284 w 1672284"/>
              <a:gd name="connsiteY1" fmla="*/ 0 h 2967716"/>
              <a:gd name="connsiteX2" fmla="*/ 1672284 w 1672284"/>
              <a:gd name="connsiteY2" fmla="*/ 2967716 h 2967716"/>
              <a:gd name="connsiteX3" fmla="*/ 0 w 1672284"/>
              <a:gd name="connsiteY3" fmla="*/ 2967716 h 296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284" h="2967716">
                <a:moveTo>
                  <a:pt x="0" y="0"/>
                </a:moveTo>
                <a:lnTo>
                  <a:pt x="1672284" y="0"/>
                </a:lnTo>
                <a:lnTo>
                  <a:pt x="1672284" y="2967716"/>
                </a:lnTo>
                <a:lnTo>
                  <a:pt x="0" y="29677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134187" y="2561486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2209568"/>
      </p:ext>
    </p:extLst>
  </p:cSld>
  <p:clrMapOvr>
    <a:masterClrMapping/>
  </p:clrMapOvr>
  <p:transition spd="slow" advTm="1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876957" y="2084005"/>
            <a:ext cx="5070075" cy="2870272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35913354"/>
      </p:ext>
    </p:extLst>
  </p:cSld>
  <p:clrMapOvr>
    <a:masterClrMapping/>
  </p:clrMapOvr>
  <p:transition spd="slow" advTm="1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364249" y="2027407"/>
            <a:ext cx="1632511" cy="2897131"/>
          </a:xfrm>
          <a:custGeom>
            <a:avLst/>
            <a:gdLst>
              <a:gd name="connsiteX0" fmla="*/ 0 w 1632511"/>
              <a:gd name="connsiteY0" fmla="*/ 0 h 2897131"/>
              <a:gd name="connsiteX1" fmla="*/ 1632511 w 1632511"/>
              <a:gd name="connsiteY1" fmla="*/ 0 h 2897131"/>
              <a:gd name="connsiteX2" fmla="*/ 1632511 w 1632511"/>
              <a:gd name="connsiteY2" fmla="*/ 2897131 h 2897131"/>
              <a:gd name="connsiteX3" fmla="*/ 0 w 1632511"/>
              <a:gd name="connsiteY3" fmla="*/ 2897131 h 289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511" h="2897131">
                <a:moveTo>
                  <a:pt x="0" y="0"/>
                </a:moveTo>
                <a:lnTo>
                  <a:pt x="1632511" y="0"/>
                </a:lnTo>
                <a:lnTo>
                  <a:pt x="1632511" y="2897131"/>
                </a:lnTo>
                <a:lnTo>
                  <a:pt x="0" y="289713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7212686" y="2027407"/>
            <a:ext cx="1632511" cy="2897131"/>
          </a:xfrm>
          <a:custGeom>
            <a:avLst/>
            <a:gdLst>
              <a:gd name="connsiteX0" fmla="*/ 0 w 1632511"/>
              <a:gd name="connsiteY0" fmla="*/ 0 h 2897131"/>
              <a:gd name="connsiteX1" fmla="*/ 1632511 w 1632511"/>
              <a:gd name="connsiteY1" fmla="*/ 0 h 2897131"/>
              <a:gd name="connsiteX2" fmla="*/ 1632511 w 1632511"/>
              <a:gd name="connsiteY2" fmla="*/ 2897131 h 2897131"/>
              <a:gd name="connsiteX3" fmla="*/ 0 w 1632511"/>
              <a:gd name="connsiteY3" fmla="*/ 2897131 h 289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511" h="2897131">
                <a:moveTo>
                  <a:pt x="0" y="0"/>
                </a:moveTo>
                <a:lnTo>
                  <a:pt x="1632511" y="0"/>
                </a:lnTo>
                <a:lnTo>
                  <a:pt x="1632511" y="2897131"/>
                </a:lnTo>
                <a:lnTo>
                  <a:pt x="0" y="289713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09468269"/>
      </p:ext>
    </p:extLst>
  </p:cSld>
  <p:clrMapOvr>
    <a:masterClrMapping/>
  </p:clrMapOvr>
  <p:transition spd="slow" advTm="1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6803" y="2049724"/>
            <a:ext cx="5067049" cy="3166953"/>
          </a:xfrm>
          <a:custGeom>
            <a:avLst/>
            <a:gdLst>
              <a:gd name="connsiteX0" fmla="*/ 0 w 5067049"/>
              <a:gd name="connsiteY0" fmla="*/ 0 h 3166953"/>
              <a:gd name="connsiteX1" fmla="*/ 5067049 w 5067049"/>
              <a:gd name="connsiteY1" fmla="*/ 0 h 3166953"/>
              <a:gd name="connsiteX2" fmla="*/ 5067049 w 5067049"/>
              <a:gd name="connsiteY2" fmla="*/ 3166953 h 3166953"/>
              <a:gd name="connsiteX3" fmla="*/ 0 w 5067049"/>
              <a:gd name="connsiteY3" fmla="*/ 3166953 h 31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049" h="3166953">
                <a:moveTo>
                  <a:pt x="0" y="0"/>
                </a:moveTo>
                <a:lnTo>
                  <a:pt x="5067049" y="0"/>
                </a:lnTo>
                <a:lnTo>
                  <a:pt x="5067049" y="3166953"/>
                </a:lnTo>
                <a:lnTo>
                  <a:pt x="0" y="316695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0193504"/>
      </p:ext>
    </p:extLst>
  </p:cSld>
  <p:clrMapOvr>
    <a:masterClrMapping/>
  </p:clrMapOvr>
  <p:transition spd="slow" advTm="1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72725" y="903559"/>
            <a:ext cx="4016022" cy="4862905"/>
          </a:xfrm>
          <a:custGeom>
            <a:avLst/>
            <a:gdLst>
              <a:gd name="connsiteX0" fmla="*/ 456021 w 4016022"/>
              <a:gd name="connsiteY0" fmla="*/ 4582748 h 4862905"/>
              <a:gd name="connsiteX1" fmla="*/ 501212 w 4016022"/>
              <a:gd name="connsiteY1" fmla="*/ 4598008 h 4862905"/>
              <a:gd name="connsiteX2" fmla="*/ 456021 w 4016022"/>
              <a:gd name="connsiteY2" fmla="*/ 4582748 h 4862905"/>
              <a:gd name="connsiteX3" fmla="*/ 173677 w 4016022"/>
              <a:gd name="connsiteY3" fmla="*/ 3651716 h 4862905"/>
              <a:gd name="connsiteX4" fmla="*/ 165505 w 4016022"/>
              <a:gd name="connsiteY4" fmla="*/ 3667150 h 4862905"/>
              <a:gd name="connsiteX5" fmla="*/ 188395 w 4016022"/>
              <a:gd name="connsiteY5" fmla="*/ 3678301 h 4862905"/>
              <a:gd name="connsiteX6" fmla="*/ 196024 w 4016022"/>
              <a:gd name="connsiteY6" fmla="*/ 3667150 h 4862905"/>
              <a:gd name="connsiteX7" fmla="*/ 177244 w 4016022"/>
              <a:gd name="connsiteY7" fmla="*/ 3651890 h 4862905"/>
              <a:gd name="connsiteX8" fmla="*/ 173677 w 4016022"/>
              <a:gd name="connsiteY8" fmla="*/ 3651716 h 4862905"/>
              <a:gd name="connsiteX9" fmla="*/ 3034270 w 4016022"/>
              <a:gd name="connsiteY9" fmla="*/ 285 h 4862905"/>
              <a:gd name="connsiteX10" fmla="*/ 3096482 w 4016022"/>
              <a:gd name="connsiteY10" fmla="*/ 1825 h 4862905"/>
              <a:gd name="connsiteX11" fmla="*/ 3190972 w 4016022"/>
              <a:gd name="connsiteY11" fmla="*/ 9455 h 4862905"/>
              <a:gd name="connsiteX12" fmla="*/ 3296028 w 4016022"/>
              <a:gd name="connsiteY12" fmla="*/ 12977 h 4862905"/>
              <a:gd name="connsiteX13" fmla="*/ 3386410 w 4016022"/>
              <a:gd name="connsiteY13" fmla="*/ 12977 h 4862905"/>
              <a:gd name="connsiteX14" fmla="*/ 3627626 w 4016022"/>
              <a:gd name="connsiteY14" fmla="*/ 47018 h 4862905"/>
              <a:gd name="connsiteX15" fmla="*/ 3706857 w 4016022"/>
              <a:gd name="connsiteY15" fmla="*/ 54648 h 4862905"/>
              <a:gd name="connsiteX16" fmla="*/ 3718009 w 4016022"/>
              <a:gd name="connsiteY16" fmla="*/ 54648 h 4862905"/>
              <a:gd name="connsiteX17" fmla="*/ 3752048 w 4016022"/>
              <a:gd name="connsiteY17" fmla="*/ 65800 h 4862905"/>
              <a:gd name="connsiteX18" fmla="*/ 3778459 w 4016022"/>
              <a:gd name="connsiteY18" fmla="*/ 81060 h 4862905"/>
              <a:gd name="connsiteX19" fmla="*/ 3816021 w 4016022"/>
              <a:gd name="connsiteY19" fmla="*/ 118623 h 4862905"/>
              <a:gd name="connsiteX20" fmla="*/ 3827172 w 4016022"/>
              <a:gd name="connsiteY20" fmla="*/ 137404 h 4862905"/>
              <a:gd name="connsiteX21" fmla="*/ 3842431 w 4016022"/>
              <a:gd name="connsiteY21" fmla="*/ 156185 h 4862905"/>
              <a:gd name="connsiteX22" fmla="*/ 3868842 w 4016022"/>
              <a:gd name="connsiteY22" fmla="*/ 159707 h 4862905"/>
              <a:gd name="connsiteX23" fmla="*/ 3879993 w 4016022"/>
              <a:gd name="connsiteY23" fmla="*/ 163816 h 4862905"/>
              <a:gd name="connsiteX24" fmla="*/ 3884101 w 4016022"/>
              <a:gd name="connsiteY24" fmla="*/ 186118 h 4862905"/>
              <a:gd name="connsiteX25" fmla="*/ 3910512 w 4016022"/>
              <a:gd name="connsiteY25" fmla="*/ 269461 h 4862905"/>
              <a:gd name="connsiteX26" fmla="*/ 3940443 w 4016022"/>
              <a:gd name="connsiteY26" fmla="*/ 325806 h 4862905"/>
              <a:gd name="connsiteX27" fmla="*/ 3943964 w 4016022"/>
              <a:gd name="connsiteY27" fmla="*/ 336957 h 4862905"/>
              <a:gd name="connsiteX28" fmla="*/ 3966853 w 4016022"/>
              <a:gd name="connsiteY28" fmla="*/ 461384 h 4862905"/>
              <a:gd name="connsiteX29" fmla="*/ 3974483 w 4016022"/>
              <a:gd name="connsiteY29" fmla="*/ 525359 h 4862905"/>
              <a:gd name="connsiteX30" fmla="*/ 3982113 w 4016022"/>
              <a:gd name="connsiteY30" fmla="*/ 589334 h 4862905"/>
              <a:gd name="connsiteX31" fmla="*/ 3989156 w 4016022"/>
              <a:gd name="connsiteY31" fmla="*/ 657417 h 4862905"/>
              <a:gd name="connsiteX32" fmla="*/ 3989156 w 4016022"/>
              <a:gd name="connsiteY32" fmla="*/ 679720 h 4862905"/>
              <a:gd name="connsiteX33" fmla="*/ 3993264 w 4016022"/>
              <a:gd name="connsiteY33" fmla="*/ 706131 h 4862905"/>
              <a:gd name="connsiteX34" fmla="*/ 3993264 w 4016022"/>
              <a:gd name="connsiteY34" fmla="*/ 936204 h 4862905"/>
              <a:gd name="connsiteX35" fmla="*/ 3982113 w 4016022"/>
              <a:gd name="connsiteY35" fmla="*/ 970246 h 4862905"/>
              <a:gd name="connsiteX36" fmla="*/ 3955702 w 4016022"/>
              <a:gd name="connsiteY36" fmla="*/ 1067675 h 4862905"/>
              <a:gd name="connsiteX37" fmla="*/ 3925183 w 4016022"/>
              <a:gd name="connsiteY37" fmla="*/ 1098195 h 4862905"/>
              <a:gd name="connsiteX38" fmla="*/ 3898774 w 4016022"/>
              <a:gd name="connsiteY38" fmla="*/ 1120498 h 4862905"/>
              <a:gd name="connsiteX39" fmla="*/ 3853582 w 4016022"/>
              <a:gd name="connsiteY39" fmla="*/ 1184472 h 4862905"/>
              <a:gd name="connsiteX40" fmla="*/ 3838909 w 4016022"/>
              <a:gd name="connsiteY40" fmla="*/ 1196211 h 4862905"/>
              <a:gd name="connsiteX41" fmla="*/ 3823650 w 4016022"/>
              <a:gd name="connsiteY41" fmla="*/ 1210884 h 4862905"/>
              <a:gd name="connsiteX42" fmla="*/ 3804869 w 4016022"/>
              <a:gd name="connsiteY42" fmla="*/ 1222622 h 4862905"/>
              <a:gd name="connsiteX43" fmla="*/ 3786089 w 4016022"/>
              <a:gd name="connsiteY43" fmla="*/ 1222622 h 4862905"/>
              <a:gd name="connsiteX44" fmla="*/ 3774351 w 4016022"/>
              <a:gd name="connsiteY44" fmla="*/ 1226144 h 4862905"/>
              <a:gd name="connsiteX45" fmla="*/ 3759678 w 4016022"/>
              <a:gd name="connsiteY45" fmla="*/ 1237295 h 4862905"/>
              <a:gd name="connsiteX46" fmla="*/ 3706857 w 4016022"/>
              <a:gd name="connsiteY46" fmla="*/ 1244925 h 4862905"/>
              <a:gd name="connsiteX47" fmla="*/ 3695706 w 4016022"/>
              <a:gd name="connsiteY47" fmla="*/ 1256077 h 4862905"/>
              <a:gd name="connsiteX48" fmla="*/ 3661666 w 4016022"/>
              <a:gd name="connsiteY48" fmla="*/ 1274858 h 4862905"/>
              <a:gd name="connsiteX49" fmla="*/ 3650515 w 4016022"/>
              <a:gd name="connsiteY49" fmla="*/ 1274858 h 4862905"/>
              <a:gd name="connsiteX50" fmla="*/ 3593586 w 4016022"/>
              <a:gd name="connsiteY50" fmla="*/ 1286596 h 4862905"/>
              <a:gd name="connsiteX51" fmla="*/ 3586543 w 4016022"/>
              <a:gd name="connsiteY51" fmla="*/ 1282488 h 4862905"/>
              <a:gd name="connsiteX52" fmla="*/ 3510833 w 4016022"/>
              <a:gd name="connsiteY52" fmla="*/ 1267815 h 4862905"/>
              <a:gd name="connsiteX53" fmla="*/ 3469750 w 4016022"/>
              <a:gd name="connsiteY53" fmla="*/ 1263707 h 4862905"/>
              <a:gd name="connsiteX54" fmla="*/ 3439231 w 4016022"/>
              <a:gd name="connsiteY54" fmla="*/ 1237295 h 4862905"/>
              <a:gd name="connsiteX55" fmla="*/ 3371737 w 4016022"/>
              <a:gd name="connsiteY55" fmla="*/ 1218514 h 4862905"/>
              <a:gd name="connsiteX56" fmla="*/ 3326547 w 4016022"/>
              <a:gd name="connsiteY56" fmla="*/ 1196211 h 4862905"/>
              <a:gd name="connsiteX57" fmla="*/ 3307766 w 4016022"/>
              <a:gd name="connsiteY57" fmla="*/ 1188581 h 4862905"/>
              <a:gd name="connsiteX58" fmla="*/ 3216796 w 4016022"/>
              <a:gd name="connsiteY58" fmla="*/ 1173321 h 4862905"/>
              <a:gd name="connsiteX59" fmla="*/ 3152824 w 4016022"/>
              <a:gd name="connsiteY59" fmla="*/ 1158648 h 4862905"/>
              <a:gd name="connsiteX60" fmla="*/ 3085331 w 4016022"/>
              <a:gd name="connsiteY60" fmla="*/ 1143388 h 4862905"/>
              <a:gd name="connsiteX61" fmla="*/ 3036031 w 4016022"/>
              <a:gd name="connsiteY61" fmla="*/ 1135758 h 4862905"/>
              <a:gd name="connsiteX62" fmla="*/ 2964430 w 4016022"/>
              <a:gd name="connsiteY62" fmla="*/ 1132236 h 4862905"/>
              <a:gd name="connsiteX63" fmla="*/ 2806553 w 4016022"/>
              <a:gd name="connsiteY63" fmla="*/ 1128128 h 4862905"/>
              <a:gd name="connsiteX64" fmla="*/ 2746103 w 4016022"/>
              <a:gd name="connsiteY64" fmla="*/ 1132236 h 4862905"/>
              <a:gd name="connsiteX65" fmla="*/ 2738473 w 4016022"/>
              <a:gd name="connsiteY65" fmla="*/ 1132236 h 4862905"/>
              <a:gd name="connsiteX66" fmla="*/ 2678609 w 4016022"/>
              <a:gd name="connsiteY66" fmla="*/ 1135758 h 4862905"/>
              <a:gd name="connsiteX67" fmla="*/ 2607007 w 4016022"/>
              <a:gd name="connsiteY67" fmla="*/ 1143388 h 4862905"/>
              <a:gd name="connsiteX68" fmla="*/ 2546557 w 4016022"/>
              <a:gd name="connsiteY68" fmla="*/ 1154539 h 4862905"/>
              <a:gd name="connsiteX69" fmla="*/ 2490214 w 4016022"/>
              <a:gd name="connsiteY69" fmla="*/ 1151018 h 4862905"/>
              <a:gd name="connsiteX70" fmla="*/ 2459696 w 4016022"/>
              <a:gd name="connsiteY70" fmla="*/ 1162169 h 4862905"/>
              <a:gd name="connsiteX71" fmla="*/ 2433285 w 4016022"/>
              <a:gd name="connsiteY71" fmla="*/ 1169799 h 4862905"/>
              <a:gd name="connsiteX72" fmla="*/ 2392202 w 4016022"/>
              <a:gd name="connsiteY72" fmla="*/ 1165691 h 4862905"/>
              <a:gd name="connsiteX73" fmla="*/ 2320600 w 4016022"/>
              <a:gd name="connsiteY73" fmla="*/ 1188581 h 4862905"/>
              <a:gd name="connsiteX74" fmla="*/ 2275409 w 4016022"/>
              <a:gd name="connsiteY74" fmla="*/ 1192102 h 4862905"/>
              <a:gd name="connsiteX75" fmla="*/ 2233739 w 4016022"/>
              <a:gd name="connsiteY75" fmla="*/ 1203841 h 4862905"/>
              <a:gd name="connsiteX76" fmla="*/ 2158616 w 4016022"/>
              <a:gd name="connsiteY76" fmla="*/ 1203841 h 4862905"/>
              <a:gd name="connsiteX77" fmla="*/ 2147465 w 4016022"/>
              <a:gd name="connsiteY77" fmla="*/ 1199732 h 4862905"/>
              <a:gd name="connsiteX78" fmla="*/ 2121055 w 4016022"/>
              <a:gd name="connsiteY78" fmla="*/ 1203841 h 4862905"/>
              <a:gd name="connsiteX79" fmla="*/ 2105795 w 4016022"/>
              <a:gd name="connsiteY79" fmla="*/ 1207362 h 4862905"/>
              <a:gd name="connsiteX80" fmla="*/ 2083493 w 4016022"/>
              <a:gd name="connsiteY80" fmla="*/ 1214992 h 4862905"/>
              <a:gd name="connsiteX81" fmla="*/ 2075863 w 4016022"/>
              <a:gd name="connsiteY81" fmla="*/ 1222622 h 4862905"/>
              <a:gd name="connsiteX82" fmla="*/ 2071755 w 4016022"/>
              <a:gd name="connsiteY82" fmla="*/ 1226144 h 4862905"/>
              <a:gd name="connsiteX83" fmla="*/ 2023042 w 4016022"/>
              <a:gd name="connsiteY83" fmla="*/ 1244925 h 4862905"/>
              <a:gd name="connsiteX84" fmla="*/ 2018934 w 4016022"/>
              <a:gd name="connsiteY84" fmla="*/ 1249033 h 4862905"/>
              <a:gd name="connsiteX85" fmla="*/ 1989002 w 4016022"/>
              <a:gd name="connsiteY85" fmla="*/ 1260185 h 4862905"/>
              <a:gd name="connsiteX86" fmla="*/ 1962591 w 4016022"/>
              <a:gd name="connsiteY86" fmla="*/ 1278966 h 4862905"/>
              <a:gd name="connsiteX87" fmla="*/ 1940290 w 4016022"/>
              <a:gd name="connsiteY87" fmla="*/ 1286596 h 4862905"/>
              <a:gd name="connsiteX88" fmla="*/ 1883360 w 4016022"/>
              <a:gd name="connsiteY88" fmla="*/ 1301269 h 4862905"/>
              <a:gd name="connsiteX89" fmla="*/ 1879839 w 4016022"/>
              <a:gd name="connsiteY89" fmla="*/ 1305378 h 4862905"/>
              <a:gd name="connsiteX90" fmla="*/ 1842277 w 4016022"/>
              <a:gd name="connsiteY90" fmla="*/ 1335311 h 4862905"/>
              <a:gd name="connsiteX91" fmla="*/ 1797086 w 4016022"/>
              <a:gd name="connsiteY91" fmla="*/ 1365244 h 4862905"/>
              <a:gd name="connsiteX92" fmla="*/ 1747787 w 4016022"/>
              <a:gd name="connsiteY92" fmla="*/ 1399285 h 4862905"/>
              <a:gd name="connsiteX93" fmla="*/ 1729006 w 4016022"/>
              <a:gd name="connsiteY93" fmla="*/ 1406915 h 4862905"/>
              <a:gd name="connsiteX94" fmla="*/ 1706703 w 4016022"/>
              <a:gd name="connsiteY94" fmla="*/ 1425697 h 4862905"/>
              <a:gd name="connsiteX95" fmla="*/ 1653883 w 4016022"/>
              <a:gd name="connsiteY95" fmla="*/ 1463260 h 4862905"/>
              <a:gd name="connsiteX96" fmla="*/ 1619842 w 4016022"/>
              <a:gd name="connsiteY96" fmla="*/ 1493780 h 4862905"/>
              <a:gd name="connsiteX97" fmla="*/ 1616321 w 4016022"/>
              <a:gd name="connsiteY97" fmla="*/ 1497301 h 4862905"/>
              <a:gd name="connsiteX98" fmla="*/ 1521830 w 4016022"/>
              <a:gd name="connsiteY98" fmla="*/ 1584166 h 4862905"/>
              <a:gd name="connsiteX99" fmla="*/ 1525939 w 4016022"/>
              <a:gd name="connsiteY99" fmla="*/ 1550124 h 4862905"/>
              <a:gd name="connsiteX100" fmla="*/ 1630994 w 4016022"/>
              <a:gd name="connsiteY100" fmla="*/ 1463260 h 4862905"/>
              <a:gd name="connsiteX101" fmla="*/ 1729006 w 4016022"/>
              <a:gd name="connsiteY101" fmla="*/ 1380504 h 4862905"/>
              <a:gd name="connsiteX102" fmla="*/ 1804129 w 4016022"/>
              <a:gd name="connsiteY102" fmla="*/ 1335311 h 4862905"/>
              <a:gd name="connsiteX103" fmla="*/ 1811759 w 4016022"/>
              <a:gd name="connsiteY103" fmla="*/ 1327681 h 4862905"/>
              <a:gd name="connsiteX104" fmla="*/ 1842277 w 4016022"/>
              <a:gd name="connsiteY104" fmla="*/ 1305378 h 4862905"/>
              <a:gd name="connsiteX105" fmla="*/ 1875730 w 4016022"/>
              <a:gd name="connsiteY105" fmla="*/ 1286596 h 4862905"/>
              <a:gd name="connsiteX106" fmla="*/ 1906249 w 4016022"/>
              <a:gd name="connsiteY106" fmla="*/ 1271336 h 4862905"/>
              <a:gd name="connsiteX107" fmla="*/ 1936181 w 4016022"/>
              <a:gd name="connsiteY107" fmla="*/ 1256077 h 4862905"/>
              <a:gd name="connsiteX108" fmla="*/ 1981372 w 4016022"/>
              <a:gd name="connsiteY108" fmla="*/ 1241403 h 4862905"/>
              <a:gd name="connsiteX109" fmla="*/ 1996632 w 4016022"/>
              <a:gd name="connsiteY109" fmla="*/ 1233774 h 4862905"/>
              <a:gd name="connsiteX110" fmla="*/ 2018934 w 4016022"/>
              <a:gd name="connsiteY110" fmla="*/ 1218514 h 4862905"/>
              <a:gd name="connsiteX111" fmla="*/ 2060604 w 4016022"/>
              <a:gd name="connsiteY111" fmla="*/ 1196211 h 4862905"/>
              <a:gd name="connsiteX112" fmla="*/ 2064125 w 4016022"/>
              <a:gd name="connsiteY112" fmla="*/ 1192102 h 4862905"/>
              <a:gd name="connsiteX113" fmla="*/ 2083493 w 4016022"/>
              <a:gd name="connsiteY113" fmla="*/ 1169799 h 4862905"/>
              <a:gd name="connsiteX114" fmla="*/ 2113425 w 4016022"/>
              <a:gd name="connsiteY114" fmla="*/ 1158648 h 4862905"/>
              <a:gd name="connsiteX115" fmla="*/ 2143357 w 4016022"/>
              <a:gd name="connsiteY115" fmla="*/ 1151018 h 4862905"/>
              <a:gd name="connsiteX116" fmla="*/ 2196178 w 4016022"/>
              <a:gd name="connsiteY116" fmla="*/ 1146909 h 4862905"/>
              <a:gd name="connsiteX117" fmla="*/ 2214959 w 4016022"/>
              <a:gd name="connsiteY117" fmla="*/ 1116976 h 4862905"/>
              <a:gd name="connsiteX118" fmla="*/ 2147465 w 4016022"/>
              <a:gd name="connsiteY118" fmla="*/ 1128128 h 4862905"/>
              <a:gd name="connsiteX119" fmla="*/ 2007783 w 4016022"/>
              <a:gd name="connsiteY119" fmla="*/ 1173321 h 4862905"/>
              <a:gd name="connsiteX120" fmla="*/ 1917400 w 4016022"/>
              <a:gd name="connsiteY120" fmla="*/ 1210884 h 4862905"/>
              <a:gd name="connsiteX121" fmla="*/ 1887468 w 4016022"/>
              <a:gd name="connsiteY121" fmla="*/ 1226144 h 4862905"/>
              <a:gd name="connsiteX122" fmla="*/ 1853429 w 4016022"/>
              <a:gd name="connsiteY122" fmla="*/ 1244925 h 4862905"/>
              <a:gd name="connsiteX123" fmla="*/ 1838169 w 4016022"/>
              <a:gd name="connsiteY123" fmla="*/ 1252555 h 4862905"/>
              <a:gd name="connsiteX124" fmla="*/ 1830539 w 4016022"/>
              <a:gd name="connsiteY124" fmla="*/ 1252555 h 4862905"/>
              <a:gd name="connsiteX125" fmla="*/ 1747787 w 4016022"/>
              <a:gd name="connsiteY125" fmla="*/ 1297748 h 4862905"/>
              <a:gd name="connsiteX126" fmla="*/ 1676185 w 4016022"/>
              <a:gd name="connsiteY126" fmla="*/ 1358201 h 4862905"/>
              <a:gd name="connsiteX127" fmla="*/ 1544719 w 4016022"/>
              <a:gd name="connsiteY127" fmla="*/ 1474998 h 4862905"/>
              <a:gd name="connsiteX128" fmla="*/ 1469009 w 4016022"/>
              <a:gd name="connsiteY128" fmla="*/ 1568906 h 4862905"/>
              <a:gd name="connsiteX129" fmla="*/ 1405037 w 4016022"/>
              <a:gd name="connsiteY129" fmla="*/ 1663400 h 4862905"/>
              <a:gd name="connsiteX130" fmla="*/ 1356325 w 4016022"/>
              <a:gd name="connsiteY130" fmla="*/ 1749678 h 4862905"/>
              <a:gd name="connsiteX131" fmla="*/ 1318176 w 4016022"/>
              <a:gd name="connsiteY131" fmla="*/ 1919298 h 4862905"/>
              <a:gd name="connsiteX132" fmla="*/ 1337544 w 4016022"/>
              <a:gd name="connsiteY132" fmla="*/ 1998532 h 4862905"/>
              <a:gd name="connsiteX133" fmla="*/ 1507158 w 4016022"/>
              <a:gd name="connsiteY133" fmla="*/ 2130003 h 4862905"/>
              <a:gd name="connsiteX134" fmla="*/ 1732527 w 4016022"/>
              <a:gd name="connsiteY134" fmla="*/ 2168153 h 4862905"/>
              <a:gd name="connsiteX135" fmla="*/ 2116946 w 4016022"/>
              <a:gd name="connsiteY135" fmla="*/ 2182826 h 4862905"/>
              <a:gd name="connsiteX136" fmla="*/ 2395724 w 4016022"/>
              <a:gd name="connsiteY136" fmla="*/ 2171674 h 4862905"/>
              <a:gd name="connsiteX137" fmla="*/ 2576489 w 4016022"/>
              <a:gd name="connsiteY137" fmla="*/ 2175196 h 4862905"/>
              <a:gd name="connsiteX138" fmla="*/ 2795402 w 4016022"/>
              <a:gd name="connsiteY138" fmla="*/ 2201607 h 4862905"/>
              <a:gd name="connsiteX139" fmla="*/ 3126413 w 4016022"/>
              <a:gd name="connsiteY139" fmla="*/ 2269690 h 4862905"/>
              <a:gd name="connsiteX140" fmla="*/ 3262574 w 4016022"/>
              <a:gd name="connsiteY140" fmla="*/ 2330143 h 4862905"/>
              <a:gd name="connsiteX141" fmla="*/ 3521984 w 4016022"/>
              <a:gd name="connsiteY141" fmla="*/ 2499763 h 4862905"/>
              <a:gd name="connsiteX142" fmla="*/ 3755570 w 4016022"/>
              <a:gd name="connsiteY142" fmla="*/ 2789702 h 4862905"/>
              <a:gd name="connsiteX143" fmla="*/ 3838909 w 4016022"/>
              <a:gd name="connsiteY143" fmla="*/ 2951693 h 4862905"/>
              <a:gd name="connsiteX144" fmla="*/ 3906403 w 4016022"/>
              <a:gd name="connsiteY144" fmla="*/ 3166506 h 4862905"/>
              <a:gd name="connsiteX145" fmla="*/ 3914033 w 4016022"/>
              <a:gd name="connsiteY145" fmla="*/ 3482857 h 4862905"/>
              <a:gd name="connsiteX146" fmla="*/ 3876471 w 4016022"/>
              <a:gd name="connsiteY146" fmla="*/ 3678301 h 4862905"/>
              <a:gd name="connsiteX147" fmla="*/ 3842431 w 4016022"/>
              <a:gd name="connsiteY147" fmla="*/ 3746384 h 4862905"/>
              <a:gd name="connsiteX148" fmla="*/ 3763199 w 4016022"/>
              <a:gd name="connsiteY148" fmla="*/ 3889593 h 4862905"/>
              <a:gd name="connsiteX149" fmla="*/ 3676925 w 4016022"/>
              <a:gd name="connsiteY149" fmla="*/ 4017542 h 4862905"/>
              <a:gd name="connsiteX150" fmla="*/ 3627626 w 4016022"/>
              <a:gd name="connsiteY150" fmla="*/ 4085625 h 4862905"/>
              <a:gd name="connsiteX151" fmla="*/ 3537243 w 4016022"/>
              <a:gd name="connsiteY151" fmla="*/ 4190684 h 4862905"/>
              <a:gd name="connsiteX152" fmla="*/ 3465642 w 4016022"/>
              <a:gd name="connsiteY152" fmla="*/ 4258767 h 4862905"/>
              <a:gd name="connsiteX153" fmla="*/ 3345327 w 4016022"/>
              <a:gd name="connsiteY153" fmla="*/ 4360304 h 4862905"/>
              <a:gd name="connsiteX154" fmla="*/ 3160454 w 4016022"/>
              <a:gd name="connsiteY154" fmla="*/ 4484732 h 4862905"/>
              <a:gd name="connsiteX155" fmla="*/ 2983797 w 4016022"/>
              <a:gd name="connsiteY155" fmla="*/ 4578639 h 4862905"/>
              <a:gd name="connsiteX156" fmla="*/ 2825335 w 4016022"/>
              <a:gd name="connsiteY156" fmla="*/ 4639092 h 4862905"/>
              <a:gd name="connsiteX157" fmla="*/ 2700911 w 4016022"/>
              <a:gd name="connsiteY157" fmla="*/ 4688393 h 4862905"/>
              <a:gd name="connsiteX158" fmla="*/ 2610529 w 4016022"/>
              <a:gd name="connsiteY158" fmla="*/ 4718326 h 4862905"/>
              <a:gd name="connsiteX159" fmla="*/ 2471434 w 4016022"/>
              <a:gd name="connsiteY159" fmla="*/ 4755889 h 4862905"/>
              <a:gd name="connsiteX160" fmla="*/ 2331752 w 4016022"/>
              <a:gd name="connsiteY160" fmla="*/ 4782301 h 4862905"/>
              <a:gd name="connsiteX161" fmla="*/ 2230218 w 4016022"/>
              <a:gd name="connsiteY161" fmla="*/ 4797561 h 4862905"/>
              <a:gd name="connsiteX162" fmla="*/ 2064125 w 4016022"/>
              <a:gd name="connsiteY162" fmla="*/ 4819864 h 4862905"/>
              <a:gd name="connsiteX163" fmla="*/ 1940290 w 4016022"/>
              <a:gd name="connsiteY163" fmla="*/ 4835124 h 4862905"/>
              <a:gd name="connsiteX164" fmla="*/ 1842277 w 4016022"/>
              <a:gd name="connsiteY164" fmla="*/ 4838645 h 4862905"/>
              <a:gd name="connsiteX165" fmla="*/ 1808237 w 4016022"/>
              <a:gd name="connsiteY165" fmla="*/ 4838645 h 4862905"/>
              <a:gd name="connsiteX166" fmla="*/ 1623364 w 4016022"/>
              <a:gd name="connsiteY166" fmla="*/ 4846275 h 4862905"/>
              <a:gd name="connsiteX167" fmla="*/ 1578172 w 4016022"/>
              <a:gd name="connsiteY167" fmla="*/ 4842754 h 4862905"/>
              <a:gd name="connsiteX168" fmla="*/ 1537090 w 4016022"/>
              <a:gd name="connsiteY168" fmla="*/ 4846275 h 4862905"/>
              <a:gd name="connsiteX169" fmla="*/ 1507158 w 4016022"/>
              <a:gd name="connsiteY169" fmla="*/ 4831015 h 4862905"/>
              <a:gd name="connsiteX170" fmla="*/ 1495420 w 4016022"/>
              <a:gd name="connsiteY170" fmla="*/ 4816342 h 4862905"/>
              <a:gd name="connsiteX171" fmla="*/ 1484268 w 4016022"/>
              <a:gd name="connsiteY171" fmla="*/ 4812234 h 4862905"/>
              <a:gd name="connsiteX172" fmla="*/ 1457858 w 4016022"/>
              <a:gd name="connsiteY172" fmla="*/ 4816342 h 4862905"/>
              <a:gd name="connsiteX173" fmla="*/ 1465488 w 4016022"/>
              <a:gd name="connsiteY173" fmla="*/ 4838645 h 4862905"/>
              <a:gd name="connsiteX174" fmla="*/ 1454337 w 4016022"/>
              <a:gd name="connsiteY174" fmla="*/ 4850384 h 4862905"/>
              <a:gd name="connsiteX175" fmla="*/ 1439078 w 4016022"/>
              <a:gd name="connsiteY175" fmla="*/ 4838645 h 4862905"/>
              <a:gd name="connsiteX176" fmla="*/ 1423818 w 4016022"/>
              <a:gd name="connsiteY176" fmla="*/ 4831015 h 4862905"/>
              <a:gd name="connsiteX177" fmla="*/ 1409145 w 4016022"/>
              <a:gd name="connsiteY177" fmla="*/ 4835124 h 4862905"/>
              <a:gd name="connsiteX178" fmla="*/ 1367475 w 4016022"/>
              <a:gd name="connsiteY178" fmla="*/ 4819864 h 4862905"/>
              <a:gd name="connsiteX179" fmla="*/ 1405037 w 4016022"/>
              <a:gd name="connsiteY179" fmla="*/ 4823972 h 4862905"/>
              <a:gd name="connsiteX180" fmla="*/ 1423818 w 4016022"/>
              <a:gd name="connsiteY180" fmla="*/ 4823972 h 4862905"/>
              <a:gd name="connsiteX181" fmla="*/ 1431448 w 4016022"/>
              <a:gd name="connsiteY181" fmla="*/ 4819864 h 4862905"/>
              <a:gd name="connsiteX182" fmla="*/ 1427926 w 4016022"/>
              <a:gd name="connsiteY182" fmla="*/ 4812234 h 4862905"/>
              <a:gd name="connsiteX183" fmla="*/ 1397407 w 4016022"/>
              <a:gd name="connsiteY183" fmla="*/ 4804604 h 4862905"/>
              <a:gd name="connsiteX184" fmla="*/ 1333436 w 4016022"/>
              <a:gd name="connsiteY184" fmla="*/ 4804604 h 4862905"/>
              <a:gd name="connsiteX185" fmla="*/ 1295874 w 4016022"/>
              <a:gd name="connsiteY185" fmla="*/ 4789931 h 4862905"/>
              <a:gd name="connsiteX186" fmla="*/ 1288244 w 4016022"/>
              <a:gd name="connsiteY186" fmla="*/ 4785822 h 4862905"/>
              <a:gd name="connsiteX187" fmla="*/ 1246574 w 4016022"/>
              <a:gd name="connsiteY187" fmla="*/ 4778779 h 4862905"/>
              <a:gd name="connsiteX188" fmla="*/ 1235423 w 4016022"/>
              <a:gd name="connsiteY188" fmla="*/ 4782301 h 4862905"/>
              <a:gd name="connsiteX189" fmla="*/ 1220751 w 4016022"/>
              <a:gd name="connsiteY189" fmla="*/ 4782301 h 4862905"/>
              <a:gd name="connsiteX190" fmla="*/ 1235423 w 4016022"/>
              <a:gd name="connsiteY190" fmla="*/ 4804604 h 4862905"/>
              <a:gd name="connsiteX191" fmla="*/ 1224272 w 4016022"/>
              <a:gd name="connsiteY191" fmla="*/ 4808712 h 4862905"/>
              <a:gd name="connsiteX192" fmla="*/ 1216643 w 4016022"/>
              <a:gd name="connsiteY192" fmla="*/ 4812234 h 4862905"/>
              <a:gd name="connsiteX193" fmla="*/ 1216643 w 4016022"/>
              <a:gd name="connsiteY193" fmla="*/ 4823972 h 4862905"/>
              <a:gd name="connsiteX194" fmla="*/ 1209013 w 4016022"/>
              <a:gd name="connsiteY194" fmla="*/ 4816342 h 4862905"/>
              <a:gd name="connsiteX195" fmla="*/ 1197862 w 4016022"/>
              <a:gd name="connsiteY195" fmla="*/ 4797561 h 4862905"/>
              <a:gd name="connsiteX196" fmla="*/ 1190232 w 4016022"/>
              <a:gd name="connsiteY196" fmla="*/ 4785822 h 4862905"/>
              <a:gd name="connsiteX197" fmla="*/ 1171451 w 4016022"/>
              <a:gd name="connsiteY197" fmla="*/ 4767041 h 4862905"/>
              <a:gd name="connsiteX198" fmla="*/ 1092220 w 4016022"/>
              <a:gd name="connsiteY198" fmla="*/ 4729478 h 4862905"/>
              <a:gd name="connsiteX199" fmla="*/ 1085177 w 4016022"/>
              <a:gd name="connsiteY199" fmla="*/ 4729478 h 4862905"/>
              <a:gd name="connsiteX200" fmla="*/ 1081069 w 4016022"/>
              <a:gd name="connsiteY200" fmla="*/ 4740629 h 4862905"/>
              <a:gd name="connsiteX201" fmla="*/ 1085177 w 4016022"/>
              <a:gd name="connsiteY201" fmla="*/ 4752368 h 4862905"/>
              <a:gd name="connsiteX202" fmla="*/ 1047029 w 4016022"/>
              <a:gd name="connsiteY202" fmla="*/ 4755889 h 4862905"/>
              <a:gd name="connsiteX203" fmla="*/ 1088698 w 4016022"/>
              <a:gd name="connsiteY203" fmla="*/ 4774671 h 4862905"/>
              <a:gd name="connsiteX204" fmla="*/ 1073439 w 4016022"/>
              <a:gd name="connsiteY204" fmla="*/ 4785822 h 4862905"/>
              <a:gd name="connsiteX205" fmla="*/ 1186710 w 4016022"/>
              <a:gd name="connsiteY205" fmla="*/ 4808712 h 4862905"/>
              <a:gd name="connsiteX206" fmla="*/ 1085177 w 4016022"/>
              <a:gd name="connsiteY206" fmla="*/ 4812234 h 4862905"/>
              <a:gd name="connsiteX207" fmla="*/ 1152671 w 4016022"/>
              <a:gd name="connsiteY207" fmla="*/ 4835124 h 4862905"/>
              <a:gd name="connsiteX208" fmla="*/ 1115109 w 4016022"/>
              <a:gd name="connsiteY208" fmla="*/ 4831015 h 4862905"/>
              <a:gd name="connsiteX209" fmla="*/ 1130368 w 4016022"/>
              <a:gd name="connsiteY209" fmla="*/ 4846275 h 4862905"/>
              <a:gd name="connsiteX210" fmla="*/ 1149149 w 4016022"/>
              <a:gd name="connsiteY210" fmla="*/ 4861535 h 4862905"/>
              <a:gd name="connsiteX211" fmla="*/ 1111001 w 4016022"/>
              <a:gd name="connsiteY211" fmla="*/ 4853905 h 4862905"/>
              <a:gd name="connsiteX212" fmla="*/ 1103958 w 4016022"/>
              <a:gd name="connsiteY212" fmla="*/ 4846275 h 4862905"/>
              <a:gd name="connsiteX213" fmla="*/ 1077547 w 4016022"/>
              <a:gd name="connsiteY213" fmla="*/ 4846275 h 4862905"/>
              <a:gd name="connsiteX214" fmla="*/ 1054658 w 4016022"/>
              <a:gd name="connsiteY214" fmla="*/ 4827494 h 4862905"/>
              <a:gd name="connsiteX215" fmla="*/ 1039986 w 4016022"/>
              <a:gd name="connsiteY215" fmla="*/ 4819864 h 4862905"/>
              <a:gd name="connsiteX216" fmla="*/ 1013575 w 4016022"/>
              <a:gd name="connsiteY216" fmla="*/ 4808712 h 4862905"/>
              <a:gd name="connsiteX217" fmla="*/ 979535 w 4016022"/>
              <a:gd name="connsiteY217" fmla="*/ 4801082 h 4862905"/>
              <a:gd name="connsiteX218" fmla="*/ 945495 w 4016022"/>
              <a:gd name="connsiteY218" fmla="*/ 4804604 h 4862905"/>
              <a:gd name="connsiteX219" fmla="*/ 911455 w 4016022"/>
              <a:gd name="connsiteY219" fmla="*/ 4804604 h 4862905"/>
              <a:gd name="connsiteX220" fmla="*/ 896782 w 4016022"/>
              <a:gd name="connsiteY220" fmla="*/ 4804604 h 4862905"/>
              <a:gd name="connsiteX221" fmla="*/ 859221 w 4016022"/>
              <a:gd name="connsiteY221" fmla="*/ 4801082 h 4862905"/>
              <a:gd name="connsiteX222" fmla="*/ 828702 w 4016022"/>
              <a:gd name="connsiteY222" fmla="*/ 4793452 h 4862905"/>
              <a:gd name="connsiteX223" fmla="*/ 813443 w 4016022"/>
              <a:gd name="connsiteY223" fmla="*/ 4793452 h 4862905"/>
              <a:gd name="connsiteX224" fmla="*/ 791141 w 4016022"/>
              <a:gd name="connsiteY224" fmla="*/ 4785822 h 4862905"/>
              <a:gd name="connsiteX225" fmla="*/ 696650 w 4016022"/>
              <a:gd name="connsiteY225" fmla="*/ 4771149 h 4862905"/>
              <a:gd name="connsiteX226" fmla="*/ 659088 w 4016022"/>
              <a:gd name="connsiteY226" fmla="*/ 4752368 h 4862905"/>
              <a:gd name="connsiteX227" fmla="*/ 711909 w 4016022"/>
              <a:gd name="connsiteY227" fmla="*/ 4752368 h 4862905"/>
              <a:gd name="connsiteX228" fmla="*/ 685498 w 4016022"/>
              <a:gd name="connsiteY228" fmla="*/ 4733586 h 4862905"/>
              <a:gd name="connsiteX229" fmla="*/ 572814 w 4016022"/>
              <a:gd name="connsiteY229" fmla="*/ 4707175 h 4862905"/>
              <a:gd name="connsiteX230" fmla="*/ 501212 w 4016022"/>
              <a:gd name="connsiteY230" fmla="*/ 4688393 h 4862905"/>
              <a:gd name="connsiteX231" fmla="*/ 489474 w 4016022"/>
              <a:gd name="connsiteY231" fmla="*/ 4688393 h 4862905"/>
              <a:gd name="connsiteX232" fmla="*/ 467172 w 4016022"/>
              <a:gd name="connsiteY232" fmla="*/ 4680763 h 4862905"/>
              <a:gd name="connsiteX233" fmla="*/ 463063 w 4016022"/>
              <a:gd name="connsiteY233" fmla="*/ 4673133 h 4862905"/>
              <a:gd name="connsiteX234" fmla="*/ 470694 w 4016022"/>
              <a:gd name="connsiteY234" fmla="*/ 4669612 h 4862905"/>
              <a:gd name="connsiteX235" fmla="*/ 512363 w 4016022"/>
              <a:gd name="connsiteY235" fmla="*/ 4676655 h 4862905"/>
              <a:gd name="connsiteX236" fmla="*/ 519993 w 4016022"/>
              <a:gd name="connsiteY236" fmla="*/ 4673133 h 4862905"/>
              <a:gd name="connsiteX237" fmla="*/ 515885 w 4016022"/>
              <a:gd name="connsiteY237" fmla="*/ 4665504 h 4862905"/>
              <a:gd name="connsiteX238" fmla="*/ 474801 w 4016022"/>
              <a:gd name="connsiteY238" fmla="*/ 4639092 h 4862905"/>
              <a:gd name="connsiteX239" fmla="*/ 429610 w 4016022"/>
              <a:gd name="connsiteY239" fmla="*/ 4627941 h 4862905"/>
              <a:gd name="connsiteX240" fmla="*/ 392049 w 4016022"/>
              <a:gd name="connsiteY240" fmla="*/ 4612681 h 4862905"/>
              <a:gd name="connsiteX241" fmla="*/ 429610 w 4016022"/>
              <a:gd name="connsiteY241" fmla="*/ 4590378 h 4862905"/>
              <a:gd name="connsiteX242" fmla="*/ 437240 w 4016022"/>
              <a:gd name="connsiteY242" fmla="*/ 4578639 h 4862905"/>
              <a:gd name="connsiteX243" fmla="*/ 429610 w 4016022"/>
              <a:gd name="connsiteY243" fmla="*/ 4571596 h 4862905"/>
              <a:gd name="connsiteX244" fmla="*/ 403200 w 4016022"/>
              <a:gd name="connsiteY244" fmla="*/ 4563966 h 4862905"/>
              <a:gd name="connsiteX245" fmla="*/ 456021 w 4016022"/>
              <a:gd name="connsiteY245" fmla="*/ 4552815 h 4862905"/>
              <a:gd name="connsiteX246" fmla="*/ 456021 w 4016022"/>
              <a:gd name="connsiteY246" fmla="*/ 4522295 h 4862905"/>
              <a:gd name="connsiteX247" fmla="*/ 425502 w 4016022"/>
              <a:gd name="connsiteY247" fmla="*/ 4488253 h 4862905"/>
              <a:gd name="connsiteX248" fmla="*/ 395570 w 4016022"/>
              <a:gd name="connsiteY248" fmla="*/ 4465950 h 4862905"/>
              <a:gd name="connsiteX249" fmla="*/ 369160 w 4016022"/>
              <a:gd name="connsiteY249" fmla="*/ 4454799 h 4862905"/>
              <a:gd name="connsiteX250" fmla="*/ 369160 w 4016022"/>
              <a:gd name="connsiteY250" fmla="*/ 4443060 h 4862905"/>
              <a:gd name="connsiteX251" fmla="*/ 380311 w 4016022"/>
              <a:gd name="connsiteY251" fmla="*/ 4431909 h 4862905"/>
              <a:gd name="connsiteX252" fmla="*/ 380311 w 4016022"/>
              <a:gd name="connsiteY252" fmla="*/ 4394346 h 4862905"/>
              <a:gd name="connsiteX253" fmla="*/ 342749 w 4016022"/>
              <a:gd name="connsiteY253" fmla="*/ 4371456 h 4862905"/>
              <a:gd name="connsiteX254" fmla="*/ 282298 w 4016022"/>
              <a:gd name="connsiteY254" fmla="*/ 4352674 h 4862905"/>
              <a:gd name="connsiteX255" fmla="*/ 263518 w 4016022"/>
              <a:gd name="connsiteY255" fmla="*/ 4330371 h 4862905"/>
              <a:gd name="connsiteX256" fmla="*/ 275256 w 4016022"/>
              <a:gd name="connsiteY256" fmla="*/ 4319220 h 4862905"/>
              <a:gd name="connsiteX257" fmla="*/ 294036 w 4016022"/>
              <a:gd name="connsiteY257" fmla="*/ 4315111 h 4862905"/>
              <a:gd name="connsiteX258" fmla="*/ 275256 w 4016022"/>
              <a:gd name="connsiteY258" fmla="*/ 4292808 h 4862905"/>
              <a:gd name="connsiteX259" fmla="*/ 263518 w 4016022"/>
              <a:gd name="connsiteY259" fmla="*/ 4285178 h 4862905"/>
              <a:gd name="connsiteX260" fmla="*/ 230064 w 4016022"/>
              <a:gd name="connsiteY260" fmla="*/ 4266397 h 4862905"/>
              <a:gd name="connsiteX261" fmla="*/ 218327 w 4016022"/>
              <a:gd name="connsiteY261" fmla="*/ 4266397 h 4862905"/>
              <a:gd name="connsiteX262" fmla="*/ 169614 w 4016022"/>
              <a:gd name="connsiteY262" fmla="*/ 4262288 h 4862905"/>
              <a:gd name="connsiteX263" fmla="*/ 158463 w 4016022"/>
              <a:gd name="connsiteY263" fmla="*/ 4232355 h 4862905"/>
              <a:gd name="connsiteX264" fmla="*/ 139095 w 4016022"/>
              <a:gd name="connsiteY264" fmla="*/ 4209466 h 4862905"/>
              <a:gd name="connsiteX265" fmla="*/ 132052 w 4016022"/>
              <a:gd name="connsiteY265" fmla="*/ 4209466 h 4862905"/>
              <a:gd name="connsiteX266" fmla="*/ 132052 w 4016022"/>
              <a:gd name="connsiteY266" fmla="*/ 4228247 h 4862905"/>
              <a:gd name="connsiteX267" fmla="*/ 127944 w 4016022"/>
              <a:gd name="connsiteY267" fmla="*/ 4247615 h 4862905"/>
              <a:gd name="connsiteX268" fmla="*/ 116793 w 4016022"/>
              <a:gd name="connsiteY268" fmla="*/ 4247615 h 4862905"/>
              <a:gd name="connsiteX269" fmla="*/ 113272 w 4016022"/>
              <a:gd name="connsiteY269" fmla="*/ 4239985 h 4862905"/>
              <a:gd name="connsiteX270" fmla="*/ 132052 w 4016022"/>
              <a:gd name="connsiteY270" fmla="*/ 4194792 h 4862905"/>
              <a:gd name="connsiteX271" fmla="*/ 86861 w 4016022"/>
              <a:gd name="connsiteY271" fmla="*/ 4179532 h 4862905"/>
              <a:gd name="connsiteX272" fmla="*/ 90382 w 4016022"/>
              <a:gd name="connsiteY272" fmla="*/ 4164272 h 4862905"/>
              <a:gd name="connsiteX273" fmla="*/ 86861 w 4016022"/>
              <a:gd name="connsiteY273" fmla="*/ 4157229 h 4862905"/>
              <a:gd name="connsiteX274" fmla="*/ 37562 w 4016022"/>
              <a:gd name="connsiteY274" fmla="*/ 4130818 h 4862905"/>
              <a:gd name="connsiteX275" fmla="*/ 29932 w 4016022"/>
              <a:gd name="connsiteY275" fmla="*/ 4119079 h 4862905"/>
              <a:gd name="connsiteX276" fmla="*/ 41083 w 4016022"/>
              <a:gd name="connsiteY276" fmla="*/ 4115558 h 4862905"/>
              <a:gd name="connsiteX277" fmla="*/ 48713 w 4016022"/>
              <a:gd name="connsiteY277" fmla="*/ 4115558 h 4862905"/>
              <a:gd name="connsiteX278" fmla="*/ 79232 w 4016022"/>
              <a:gd name="connsiteY278" fmla="*/ 4115558 h 4862905"/>
              <a:gd name="connsiteX279" fmla="*/ 86861 w 4016022"/>
              <a:gd name="connsiteY279" fmla="*/ 4137861 h 4862905"/>
              <a:gd name="connsiteX280" fmla="*/ 98012 w 4016022"/>
              <a:gd name="connsiteY280" fmla="*/ 4107928 h 4862905"/>
              <a:gd name="connsiteX281" fmla="*/ 63972 w 4016022"/>
              <a:gd name="connsiteY281" fmla="*/ 4107928 h 4862905"/>
              <a:gd name="connsiteX282" fmla="*/ 56342 w 4016022"/>
              <a:gd name="connsiteY282" fmla="*/ 4100298 h 4862905"/>
              <a:gd name="connsiteX283" fmla="*/ 63972 w 4016022"/>
              <a:gd name="connsiteY283" fmla="*/ 4092668 h 4862905"/>
              <a:gd name="connsiteX284" fmla="*/ 82753 w 4016022"/>
              <a:gd name="connsiteY284" fmla="*/ 4092668 h 4862905"/>
              <a:gd name="connsiteX285" fmla="*/ 86861 w 4016022"/>
              <a:gd name="connsiteY285" fmla="*/ 4073887 h 4862905"/>
              <a:gd name="connsiteX286" fmla="*/ 82753 w 4016022"/>
              <a:gd name="connsiteY286" fmla="*/ 4066843 h 4862905"/>
              <a:gd name="connsiteX287" fmla="*/ 67493 w 4016022"/>
              <a:gd name="connsiteY287" fmla="*/ 4051583 h 4862905"/>
              <a:gd name="connsiteX288" fmla="*/ 45191 w 4016022"/>
              <a:gd name="connsiteY288" fmla="*/ 4043954 h 4862905"/>
              <a:gd name="connsiteX289" fmla="*/ 29932 w 4016022"/>
              <a:gd name="connsiteY289" fmla="*/ 4017542 h 4862905"/>
              <a:gd name="connsiteX290" fmla="*/ 0 w 4016022"/>
              <a:gd name="connsiteY290" fmla="*/ 3987609 h 4862905"/>
              <a:gd name="connsiteX291" fmla="*/ 11151 w 4016022"/>
              <a:gd name="connsiteY291" fmla="*/ 3961198 h 4862905"/>
              <a:gd name="connsiteX292" fmla="*/ 41083 w 4016022"/>
              <a:gd name="connsiteY292" fmla="*/ 3904853 h 4862905"/>
              <a:gd name="connsiteX293" fmla="*/ 34040 w 4016022"/>
              <a:gd name="connsiteY293" fmla="*/ 3874333 h 4862905"/>
              <a:gd name="connsiteX294" fmla="*/ 29932 w 4016022"/>
              <a:gd name="connsiteY294" fmla="*/ 3863182 h 4862905"/>
              <a:gd name="connsiteX295" fmla="*/ 45191 w 4016022"/>
              <a:gd name="connsiteY295" fmla="*/ 3836770 h 4862905"/>
              <a:gd name="connsiteX296" fmla="*/ 71601 w 4016022"/>
              <a:gd name="connsiteY296" fmla="*/ 3776317 h 4862905"/>
              <a:gd name="connsiteX297" fmla="*/ 105642 w 4016022"/>
              <a:gd name="connsiteY297" fmla="*/ 3712343 h 4862905"/>
              <a:gd name="connsiteX298" fmla="*/ 120314 w 4016022"/>
              <a:gd name="connsiteY298" fmla="*/ 3682410 h 4862905"/>
              <a:gd name="connsiteX299" fmla="*/ 139095 w 4016022"/>
              <a:gd name="connsiteY299" fmla="*/ 3651890 h 4862905"/>
              <a:gd name="connsiteX300" fmla="*/ 150833 w 4016022"/>
              <a:gd name="connsiteY300" fmla="*/ 3637217 h 4862905"/>
              <a:gd name="connsiteX301" fmla="*/ 184873 w 4016022"/>
              <a:gd name="connsiteY301" fmla="*/ 3633108 h 4862905"/>
              <a:gd name="connsiteX302" fmla="*/ 191916 w 4016022"/>
              <a:gd name="connsiteY302" fmla="*/ 3640738 h 4862905"/>
              <a:gd name="connsiteX303" fmla="*/ 210697 w 4016022"/>
              <a:gd name="connsiteY303" fmla="*/ 3633108 h 4862905"/>
              <a:gd name="connsiteX304" fmla="*/ 230064 w 4016022"/>
              <a:gd name="connsiteY304" fmla="*/ 3587915 h 4862905"/>
              <a:gd name="connsiteX305" fmla="*/ 244737 w 4016022"/>
              <a:gd name="connsiteY305" fmla="*/ 3569134 h 4862905"/>
              <a:gd name="connsiteX306" fmla="*/ 259997 w 4016022"/>
              <a:gd name="connsiteY306" fmla="*/ 3584394 h 4862905"/>
              <a:gd name="connsiteX307" fmla="*/ 312817 w 4016022"/>
              <a:gd name="connsiteY307" fmla="*/ 3599654 h 4862905"/>
              <a:gd name="connsiteX308" fmla="*/ 342749 w 4016022"/>
              <a:gd name="connsiteY308" fmla="*/ 3606697 h 4862905"/>
              <a:gd name="connsiteX309" fmla="*/ 361530 w 4016022"/>
              <a:gd name="connsiteY309" fmla="*/ 3610805 h 4862905"/>
              <a:gd name="connsiteX310" fmla="*/ 399092 w 4016022"/>
              <a:gd name="connsiteY310" fmla="*/ 3592024 h 4862905"/>
              <a:gd name="connsiteX311" fmla="*/ 437240 w 4016022"/>
              <a:gd name="connsiteY311" fmla="*/ 3573242 h 4862905"/>
              <a:gd name="connsiteX312" fmla="*/ 459542 w 4016022"/>
              <a:gd name="connsiteY312" fmla="*/ 3565612 h 4862905"/>
              <a:gd name="connsiteX313" fmla="*/ 493582 w 4016022"/>
              <a:gd name="connsiteY313" fmla="*/ 3557983 h 4862905"/>
              <a:gd name="connsiteX314" fmla="*/ 519993 w 4016022"/>
              <a:gd name="connsiteY314" fmla="*/ 3580286 h 4862905"/>
              <a:gd name="connsiteX315" fmla="*/ 542295 w 4016022"/>
              <a:gd name="connsiteY315" fmla="*/ 3595545 h 4862905"/>
              <a:gd name="connsiteX316" fmla="*/ 587486 w 4016022"/>
              <a:gd name="connsiteY316" fmla="*/ 3603175 h 4862905"/>
              <a:gd name="connsiteX317" fmla="*/ 595116 w 4016022"/>
              <a:gd name="connsiteY317" fmla="*/ 3603175 h 4862905"/>
              <a:gd name="connsiteX318" fmla="*/ 677869 w 4016022"/>
              <a:gd name="connsiteY318" fmla="*/ 3621957 h 4862905"/>
              <a:gd name="connsiteX319" fmla="*/ 806400 w 4016022"/>
              <a:gd name="connsiteY319" fmla="*/ 3644847 h 4862905"/>
              <a:gd name="connsiteX320" fmla="*/ 825181 w 4016022"/>
              <a:gd name="connsiteY320" fmla="*/ 3648368 h 4862905"/>
              <a:gd name="connsiteX321" fmla="*/ 851591 w 4016022"/>
              <a:gd name="connsiteY321" fmla="*/ 3648368 h 4862905"/>
              <a:gd name="connsiteX322" fmla="*/ 1024726 w 4016022"/>
              <a:gd name="connsiteY322" fmla="*/ 3640738 h 4862905"/>
              <a:gd name="connsiteX323" fmla="*/ 1227794 w 4016022"/>
              <a:gd name="connsiteY323" fmla="*/ 3648368 h 4862905"/>
              <a:gd name="connsiteX324" fmla="*/ 1503049 w 4016022"/>
              <a:gd name="connsiteY324" fmla="*/ 3644847 h 4862905"/>
              <a:gd name="connsiteX325" fmla="*/ 1713746 w 4016022"/>
              <a:gd name="connsiteY325" fmla="*/ 3621957 h 4862905"/>
              <a:gd name="connsiteX326" fmla="*/ 1849320 w 4016022"/>
              <a:gd name="connsiteY326" fmla="*/ 3610805 h 4862905"/>
              <a:gd name="connsiteX327" fmla="*/ 1936181 w 4016022"/>
              <a:gd name="connsiteY327" fmla="*/ 3595545 h 4862905"/>
              <a:gd name="connsiteX328" fmla="*/ 1992524 w 4016022"/>
              <a:gd name="connsiteY328" fmla="*/ 3587915 h 4862905"/>
              <a:gd name="connsiteX329" fmla="*/ 2169768 w 4016022"/>
              <a:gd name="connsiteY329" fmla="*/ 3546831 h 4862905"/>
              <a:gd name="connsiteX330" fmla="*/ 2185027 w 4016022"/>
              <a:gd name="connsiteY330" fmla="*/ 3539201 h 4862905"/>
              <a:gd name="connsiteX331" fmla="*/ 2214959 w 4016022"/>
              <a:gd name="connsiteY331" fmla="*/ 3523941 h 4862905"/>
              <a:gd name="connsiteX332" fmla="*/ 2226110 w 4016022"/>
              <a:gd name="connsiteY332" fmla="*/ 3520420 h 4862905"/>
              <a:gd name="connsiteX333" fmla="*/ 2226110 w 4016022"/>
              <a:gd name="connsiteY333" fmla="*/ 3501638 h 4862905"/>
              <a:gd name="connsiteX334" fmla="*/ 2271301 w 4016022"/>
              <a:gd name="connsiteY334" fmla="*/ 3489900 h 4862905"/>
              <a:gd name="connsiteX335" fmla="*/ 2312971 w 4016022"/>
              <a:gd name="connsiteY335" fmla="*/ 3475227 h 4862905"/>
              <a:gd name="connsiteX336" fmla="*/ 2565338 w 4016022"/>
              <a:gd name="connsiteY336" fmla="*/ 3377211 h 4862905"/>
              <a:gd name="connsiteX337" fmla="*/ 2584118 w 4016022"/>
              <a:gd name="connsiteY337" fmla="*/ 3354321 h 4862905"/>
              <a:gd name="connsiteX338" fmla="*/ 2595269 w 4016022"/>
              <a:gd name="connsiteY338" fmla="*/ 3350799 h 4862905"/>
              <a:gd name="connsiteX339" fmla="*/ 2640461 w 4016022"/>
              <a:gd name="connsiteY339" fmla="*/ 3328496 h 4862905"/>
              <a:gd name="connsiteX340" fmla="*/ 2926868 w 4016022"/>
              <a:gd name="connsiteY340" fmla="*/ 3177658 h 4862905"/>
              <a:gd name="connsiteX341" fmla="*/ 3092961 w 4016022"/>
              <a:gd name="connsiteY341" fmla="*/ 3042079 h 4862905"/>
              <a:gd name="connsiteX342" fmla="*/ 3190972 w 4016022"/>
              <a:gd name="connsiteY342" fmla="*/ 2925281 h 4862905"/>
              <a:gd name="connsiteX343" fmla="*/ 3232055 w 4016022"/>
              <a:gd name="connsiteY343" fmla="*/ 2864828 h 4862905"/>
              <a:gd name="connsiteX344" fmla="*/ 3266096 w 4016022"/>
              <a:gd name="connsiteY344" fmla="*/ 2759183 h 4862905"/>
              <a:gd name="connsiteX345" fmla="*/ 3254945 w 4016022"/>
              <a:gd name="connsiteY345" fmla="*/ 2729250 h 4862905"/>
              <a:gd name="connsiteX346" fmla="*/ 3179235 w 4016022"/>
              <a:gd name="connsiteY346" fmla="*/ 2665275 h 4862905"/>
              <a:gd name="connsiteX347" fmla="*/ 3085331 w 4016022"/>
              <a:gd name="connsiteY347" fmla="*/ 2612452 h 4862905"/>
              <a:gd name="connsiteX348" fmla="*/ 2998470 w 4016022"/>
              <a:gd name="connsiteY348" fmla="*/ 2574889 h 4862905"/>
              <a:gd name="connsiteX349" fmla="*/ 2994948 w 4016022"/>
              <a:gd name="connsiteY349" fmla="*/ 2570781 h 4862905"/>
              <a:gd name="connsiteX350" fmla="*/ 2848223 w 4016022"/>
              <a:gd name="connsiteY350" fmla="*/ 2514436 h 4862905"/>
              <a:gd name="connsiteX351" fmla="*/ 2832964 w 4016022"/>
              <a:gd name="connsiteY351" fmla="*/ 2506806 h 4862905"/>
              <a:gd name="connsiteX352" fmla="*/ 2719692 w 4016022"/>
              <a:gd name="connsiteY352" fmla="*/ 2450462 h 4862905"/>
              <a:gd name="connsiteX353" fmla="*/ 2666871 w 4016022"/>
              <a:gd name="connsiteY353" fmla="*/ 2424050 h 4862905"/>
              <a:gd name="connsiteX354" fmla="*/ 2452066 w 4016022"/>
              <a:gd name="connsiteY354" fmla="*/ 2378857 h 4862905"/>
              <a:gd name="connsiteX355" fmla="*/ 2381051 w 4016022"/>
              <a:gd name="connsiteY355" fmla="*/ 2382379 h 4862905"/>
              <a:gd name="connsiteX356" fmla="*/ 2361683 w 4016022"/>
              <a:gd name="connsiteY356" fmla="*/ 2382379 h 4862905"/>
              <a:gd name="connsiteX357" fmla="*/ 2203807 w 4016022"/>
              <a:gd name="connsiteY357" fmla="*/ 2394117 h 4862905"/>
              <a:gd name="connsiteX358" fmla="*/ 2155095 w 4016022"/>
              <a:gd name="connsiteY358" fmla="*/ 2394117 h 4862905"/>
              <a:gd name="connsiteX359" fmla="*/ 2083493 w 4016022"/>
              <a:gd name="connsiteY359" fmla="*/ 2397639 h 4862905"/>
              <a:gd name="connsiteX360" fmla="*/ 2023042 w 4016022"/>
              <a:gd name="connsiteY360" fmla="*/ 2401747 h 4862905"/>
              <a:gd name="connsiteX361" fmla="*/ 1890990 w 4016022"/>
              <a:gd name="connsiteY361" fmla="*/ 2397639 h 4862905"/>
              <a:gd name="connsiteX362" fmla="*/ 1774197 w 4016022"/>
              <a:gd name="connsiteY362" fmla="*/ 2390009 h 4862905"/>
              <a:gd name="connsiteX363" fmla="*/ 1751895 w 4016022"/>
              <a:gd name="connsiteY363" fmla="*/ 2394117 h 4862905"/>
              <a:gd name="connsiteX364" fmla="*/ 1725484 w 4016022"/>
              <a:gd name="connsiteY364" fmla="*/ 2394117 h 4862905"/>
              <a:gd name="connsiteX365" fmla="*/ 1691444 w 4016022"/>
              <a:gd name="connsiteY365" fmla="*/ 2405269 h 4862905"/>
              <a:gd name="connsiteX366" fmla="*/ 1676185 w 4016022"/>
              <a:gd name="connsiteY366" fmla="*/ 2405269 h 4862905"/>
              <a:gd name="connsiteX367" fmla="*/ 1537090 w 4016022"/>
              <a:gd name="connsiteY367" fmla="*/ 2390009 h 4862905"/>
              <a:gd name="connsiteX368" fmla="*/ 1473117 w 4016022"/>
              <a:gd name="connsiteY368" fmla="*/ 2382379 h 4862905"/>
              <a:gd name="connsiteX369" fmla="*/ 1378627 w 4016022"/>
              <a:gd name="connsiteY369" fmla="*/ 2367706 h 4862905"/>
              <a:gd name="connsiteX370" fmla="*/ 1303504 w 4016022"/>
              <a:gd name="connsiteY370" fmla="*/ 2363597 h 4862905"/>
              <a:gd name="connsiteX371" fmla="*/ 1250683 w 4016022"/>
              <a:gd name="connsiteY371" fmla="*/ 2360076 h 4862905"/>
              <a:gd name="connsiteX372" fmla="*/ 1194340 w 4016022"/>
              <a:gd name="connsiteY372" fmla="*/ 2356554 h 4862905"/>
              <a:gd name="connsiteX373" fmla="*/ 1085177 w 4016022"/>
              <a:gd name="connsiteY373" fmla="*/ 2318405 h 4862905"/>
              <a:gd name="connsiteX374" fmla="*/ 960755 w 4016022"/>
              <a:gd name="connsiteY374" fmla="*/ 2262060 h 4862905"/>
              <a:gd name="connsiteX375" fmla="*/ 836332 w 4016022"/>
              <a:gd name="connsiteY375" fmla="*/ 2179304 h 4862905"/>
              <a:gd name="connsiteX376" fmla="*/ 806400 w 4016022"/>
              <a:gd name="connsiteY376" fmla="*/ 2152893 h 4862905"/>
              <a:gd name="connsiteX377" fmla="*/ 775881 w 4016022"/>
              <a:gd name="connsiteY377" fmla="*/ 2126481 h 4862905"/>
              <a:gd name="connsiteX378" fmla="*/ 734798 w 4016022"/>
              <a:gd name="connsiteY378" fmla="*/ 2077767 h 4862905"/>
              <a:gd name="connsiteX379" fmla="*/ 711909 w 4016022"/>
              <a:gd name="connsiteY379" fmla="*/ 2028465 h 4862905"/>
              <a:gd name="connsiteX380" fmla="*/ 700758 w 4016022"/>
              <a:gd name="connsiteY380" fmla="*/ 1998532 h 4862905"/>
              <a:gd name="connsiteX381" fmla="*/ 689607 w 4016022"/>
              <a:gd name="connsiteY381" fmla="*/ 1983272 h 4862905"/>
              <a:gd name="connsiteX382" fmla="*/ 647937 w 4016022"/>
              <a:gd name="connsiteY382" fmla="*/ 1783719 h 4862905"/>
              <a:gd name="connsiteX383" fmla="*/ 647937 w 4016022"/>
              <a:gd name="connsiteY383" fmla="*/ 1508453 h 4862905"/>
              <a:gd name="connsiteX384" fmla="*/ 663197 w 4016022"/>
              <a:gd name="connsiteY384" fmla="*/ 1444478 h 4862905"/>
              <a:gd name="connsiteX385" fmla="*/ 681977 w 4016022"/>
              <a:gd name="connsiteY385" fmla="*/ 1372874 h 4862905"/>
              <a:gd name="connsiteX386" fmla="*/ 715430 w 4016022"/>
              <a:gd name="connsiteY386" fmla="*/ 1256077 h 4862905"/>
              <a:gd name="connsiteX387" fmla="*/ 772360 w 4016022"/>
              <a:gd name="connsiteY387" fmla="*/ 1105825 h 4862905"/>
              <a:gd name="connsiteX388" fmla="*/ 806400 w 4016022"/>
              <a:gd name="connsiteY388" fmla="*/ 1048893 h 4862905"/>
              <a:gd name="connsiteX389" fmla="*/ 809922 w 4016022"/>
              <a:gd name="connsiteY389" fmla="*/ 1045372 h 4862905"/>
              <a:gd name="connsiteX390" fmla="*/ 847483 w 4016022"/>
              <a:gd name="connsiteY390" fmla="*/ 989027 h 4862905"/>
              <a:gd name="connsiteX391" fmla="*/ 885044 w 4016022"/>
              <a:gd name="connsiteY391" fmla="*/ 924466 h 4862905"/>
              <a:gd name="connsiteX392" fmla="*/ 904412 w 4016022"/>
              <a:gd name="connsiteY392" fmla="*/ 894533 h 4862905"/>
              <a:gd name="connsiteX393" fmla="*/ 915563 w 4016022"/>
              <a:gd name="connsiteY393" fmla="*/ 905684 h 4862905"/>
              <a:gd name="connsiteX394" fmla="*/ 968384 w 4016022"/>
              <a:gd name="connsiteY394" fmla="*/ 864600 h 4862905"/>
              <a:gd name="connsiteX395" fmla="*/ 971905 w 4016022"/>
              <a:gd name="connsiteY395" fmla="*/ 860491 h 4862905"/>
              <a:gd name="connsiteX396" fmla="*/ 1024726 w 4016022"/>
              <a:gd name="connsiteY396" fmla="*/ 807669 h 4862905"/>
              <a:gd name="connsiteX397" fmla="*/ 1194340 w 4016022"/>
              <a:gd name="connsiteY397" fmla="*/ 646265 h 4862905"/>
              <a:gd name="connsiteX398" fmla="*/ 1307025 w 4016022"/>
              <a:gd name="connsiteY398" fmla="*/ 559401 h 4862905"/>
              <a:gd name="connsiteX399" fmla="*/ 1423818 w 4016022"/>
              <a:gd name="connsiteY399" fmla="*/ 480166 h 4862905"/>
              <a:gd name="connsiteX400" fmla="*/ 1491898 w 4016022"/>
              <a:gd name="connsiteY400" fmla="*/ 439081 h 4862905"/>
              <a:gd name="connsiteX401" fmla="*/ 1563500 w 4016022"/>
              <a:gd name="connsiteY401" fmla="*/ 405040 h 4862905"/>
              <a:gd name="connsiteX402" fmla="*/ 1578172 w 4016022"/>
              <a:gd name="connsiteY402" fmla="*/ 397410 h 4862905"/>
              <a:gd name="connsiteX403" fmla="*/ 1623364 w 4016022"/>
              <a:gd name="connsiteY403" fmla="*/ 374520 h 4862905"/>
              <a:gd name="connsiteX404" fmla="*/ 1691444 w 4016022"/>
              <a:gd name="connsiteY404" fmla="*/ 329327 h 4862905"/>
              <a:gd name="connsiteX405" fmla="*/ 1755416 w 4016022"/>
              <a:gd name="connsiteY405" fmla="*/ 302916 h 4862905"/>
              <a:gd name="connsiteX406" fmla="*/ 1792978 w 4016022"/>
              <a:gd name="connsiteY406" fmla="*/ 291765 h 4862905"/>
              <a:gd name="connsiteX407" fmla="*/ 1898620 w 4016022"/>
              <a:gd name="connsiteY407" fmla="*/ 250680 h 4862905"/>
              <a:gd name="connsiteX408" fmla="*/ 1996632 w 4016022"/>
              <a:gd name="connsiteY408" fmla="*/ 216638 h 4862905"/>
              <a:gd name="connsiteX409" fmla="*/ 2098166 w 4016022"/>
              <a:gd name="connsiteY409" fmla="*/ 182597 h 4862905"/>
              <a:gd name="connsiteX410" fmla="*/ 2162138 w 4016022"/>
              <a:gd name="connsiteY410" fmla="*/ 159707 h 4862905"/>
              <a:gd name="connsiteX411" fmla="*/ 2200286 w 4016022"/>
              <a:gd name="connsiteY411" fmla="*/ 152664 h 4862905"/>
              <a:gd name="connsiteX412" fmla="*/ 2271301 w 4016022"/>
              <a:gd name="connsiteY412" fmla="*/ 129774 h 4862905"/>
              <a:gd name="connsiteX413" fmla="*/ 2324122 w 4016022"/>
              <a:gd name="connsiteY413" fmla="*/ 118623 h 4862905"/>
              <a:gd name="connsiteX414" fmla="*/ 2655720 w 4016022"/>
              <a:gd name="connsiteY414" fmla="*/ 43497 h 4862905"/>
              <a:gd name="connsiteX415" fmla="*/ 2828856 w 4016022"/>
              <a:gd name="connsiteY415" fmla="*/ 12977 h 4862905"/>
              <a:gd name="connsiteX416" fmla="*/ 2972059 w 4016022"/>
              <a:gd name="connsiteY416" fmla="*/ 1825 h 4862905"/>
              <a:gd name="connsiteX417" fmla="*/ 3034270 w 4016022"/>
              <a:gd name="connsiteY417" fmla="*/ 285 h 48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</a:cxnLst>
            <a:rect l="l" t="t" r="r" b="b"/>
            <a:pathLst>
              <a:path w="4016022" h="4862905">
                <a:moveTo>
                  <a:pt x="456021" y="4582748"/>
                </a:moveTo>
                <a:cubicBezTo>
                  <a:pt x="470694" y="4612681"/>
                  <a:pt x="474801" y="4612681"/>
                  <a:pt x="501212" y="4598008"/>
                </a:cubicBezTo>
                <a:cubicBezTo>
                  <a:pt x="485953" y="4586269"/>
                  <a:pt x="470694" y="4586269"/>
                  <a:pt x="456021" y="4582748"/>
                </a:cubicBezTo>
                <a:close/>
                <a:moveTo>
                  <a:pt x="173677" y="3651716"/>
                </a:moveTo>
                <a:cubicBezTo>
                  <a:pt x="169798" y="3653724"/>
                  <a:pt x="165505" y="3661428"/>
                  <a:pt x="165505" y="3667150"/>
                </a:cubicBezTo>
                <a:cubicBezTo>
                  <a:pt x="165505" y="3678301"/>
                  <a:pt x="180765" y="3671258"/>
                  <a:pt x="188395" y="3678301"/>
                </a:cubicBezTo>
                <a:cubicBezTo>
                  <a:pt x="191916" y="3682410"/>
                  <a:pt x="196024" y="3671258"/>
                  <a:pt x="196024" y="3667150"/>
                </a:cubicBezTo>
                <a:cubicBezTo>
                  <a:pt x="196024" y="3651890"/>
                  <a:pt x="180765" y="3655998"/>
                  <a:pt x="177244" y="3651890"/>
                </a:cubicBezTo>
                <a:cubicBezTo>
                  <a:pt x="176217" y="3651010"/>
                  <a:pt x="174969" y="3651046"/>
                  <a:pt x="173677" y="3651716"/>
                </a:cubicBezTo>
                <a:close/>
                <a:moveTo>
                  <a:pt x="3034270" y="285"/>
                </a:moveTo>
                <a:cubicBezTo>
                  <a:pt x="3054958" y="798"/>
                  <a:pt x="3075647" y="1825"/>
                  <a:pt x="3096482" y="1825"/>
                </a:cubicBezTo>
                <a:cubicBezTo>
                  <a:pt x="3126413" y="-2283"/>
                  <a:pt x="3156932" y="5347"/>
                  <a:pt x="3190972" y="9455"/>
                </a:cubicBezTo>
                <a:cubicBezTo>
                  <a:pt x="3224426" y="12977"/>
                  <a:pt x="3262574" y="17085"/>
                  <a:pt x="3296028" y="12977"/>
                </a:cubicBezTo>
                <a:cubicBezTo>
                  <a:pt x="3326547" y="9455"/>
                  <a:pt x="3356478" y="12977"/>
                  <a:pt x="3386410" y="12977"/>
                </a:cubicBezTo>
                <a:cubicBezTo>
                  <a:pt x="3469750" y="20607"/>
                  <a:pt x="3548394" y="31758"/>
                  <a:pt x="3627626" y="47018"/>
                </a:cubicBezTo>
                <a:cubicBezTo>
                  <a:pt x="3654036" y="50540"/>
                  <a:pt x="3680447" y="54648"/>
                  <a:pt x="3706857" y="54648"/>
                </a:cubicBezTo>
                <a:cubicBezTo>
                  <a:pt x="3710379" y="50540"/>
                  <a:pt x="3718009" y="50540"/>
                  <a:pt x="3718009" y="54648"/>
                </a:cubicBezTo>
                <a:cubicBezTo>
                  <a:pt x="3725638" y="65800"/>
                  <a:pt x="3740897" y="62278"/>
                  <a:pt x="3752048" y="65800"/>
                </a:cubicBezTo>
                <a:cubicBezTo>
                  <a:pt x="3763199" y="65800"/>
                  <a:pt x="3770829" y="73430"/>
                  <a:pt x="3778459" y="81060"/>
                </a:cubicBezTo>
                <a:cubicBezTo>
                  <a:pt x="3789610" y="95733"/>
                  <a:pt x="3800761" y="110993"/>
                  <a:pt x="3816021" y="118623"/>
                </a:cubicBezTo>
                <a:cubicBezTo>
                  <a:pt x="3823650" y="122144"/>
                  <a:pt x="3823650" y="129774"/>
                  <a:pt x="3827172" y="137404"/>
                </a:cubicBezTo>
                <a:cubicBezTo>
                  <a:pt x="3831280" y="145034"/>
                  <a:pt x="3838909" y="152664"/>
                  <a:pt x="3842431" y="156185"/>
                </a:cubicBezTo>
                <a:cubicBezTo>
                  <a:pt x="3850061" y="167337"/>
                  <a:pt x="3861212" y="159707"/>
                  <a:pt x="3868842" y="159707"/>
                </a:cubicBezTo>
                <a:cubicBezTo>
                  <a:pt x="3872363" y="156185"/>
                  <a:pt x="3876471" y="159707"/>
                  <a:pt x="3879993" y="163816"/>
                </a:cubicBezTo>
                <a:cubicBezTo>
                  <a:pt x="3879993" y="171446"/>
                  <a:pt x="3884101" y="179076"/>
                  <a:pt x="3884101" y="186118"/>
                </a:cubicBezTo>
                <a:cubicBezTo>
                  <a:pt x="3887622" y="216638"/>
                  <a:pt x="3895252" y="246571"/>
                  <a:pt x="3910512" y="269461"/>
                </a:cubicBezTo>
                <a:cubicBezTo>
                  <a:pt x="3921663" y="288243"/>
                  <a:pt x="3925183" y="310546"/>
                  <a:pt x="3940443" y="325806"/>
                </a:cubicBezTo>
                <a:cubicBezTo>
                  <a:pt x="3940443" y="329327"/>
                  <a:pt x="3940443" y="333436"/>
                  <a:pt x="3943964" y="336957"/>
                </a:cubicBezTo>
                <a:cubicBezTo>
                  <a:pt x="3951594" y="378628"/>
                  <a:pt x="3955702" y="423822"/>
                  <a:pt x="3966853" y="461384"/>
                </a:cubicBezTo>
                <a:cubicBezTo>
                  <a:pt x="3974483" y="484275"/>
                  <a:pt x="3974483" y="503056"/>
                  <a:pt x="3974483" y="525359"/>
                </a:cubicBezTo>
                <a:cubicBezTo>
                  <a:pt x="3978005" y="548249"/>
                  <a:pt x="3982113" y="567031"/>
                  <a:pt x="3982113" y="589334"/>
                </a:cubicBezTo>
                <a:cubicBezTo>
                  <a:pt x="3985634" y="612224"/>
                  <a:pt x="3985634" y="634527"/>
                  <a:pt x="3989156" y="657417"/>
                </a:cubicBezTo>
                <a:cubicBezTo>
                  <a:pt x="3989156" y="665047"/>
                  <a:pt x="3989156" y="672090"/>
                  <a:pt x="3989156" y="679720"/>
                </a:cubicBezTo>
                <a:cubicBezTo>
                  <a:pt x="3989156" y="687350"/>
                  <a:pt x="3989156" y="694980"/>
                  <a:pt x="3993264" y="706131"/>
                </a:cubicBezTo>
                <a:cubicBezTo>
                  <a:pt x="4027304" y="781844"/>
                  <a:pt x="4019675" y="856970"/>
                  <a:pt x="3993264" y="936204"/>
                </a:cubicBezTo>
                <a:cubicBezTo>
                  <a:pt x="3989156" y="947356"/>
                  <a:pt x="3985634" y="958507"/>
                  <a:pt x="3982113" y="970246"/>
                </a:cubicBezTo>
                <a:cubicBezTo>
                  <a:pt x="3978005" y="1003700"/>
                  <a:pt x="3966853" y="1037742"/>
                  <a:pt x="3955702" y="1067675"/>
                </a:cubicBezTo>
                <a:cubicBezTo>
                  <a:pt x="3951594" y="1082935"/>
                  <a:pt x="3940443" y="1094086"/>
                  <a:pt x="3925183" y="1098195"/>
                </a:cubicBezTo>
                <a:cubicBezTo>
                  <a:pt x="3914033" y="1101716"/>
                  <a:pt x="3906403" y="1113455"/>
                  <a:pt x="3898774" y="1120498"/>
                </a:cubicBezTo>
                <a:cubicBezTo>
                  <a:pt x="3879993" y="1139279"/>
                  <a:pt x="3864733" y="1162169"/>
                  <a:pt x="3853582" y="1184472"/>
                </a:cubicBezTo>
                <a:cubicBezTo>
                  <a:pt x="3853582" y="1188581"/>
                  <a:pt x="3845952" y="1196211"/>
                  <a:pt x="3838909" y="1196211"/>
                </a:cubicBezTo>
                <a:cubicBezTo>
                  <a:pt x="3831280" y="1199732"/>
                  <a:pt x="3827172" y="1203841"/>
                  <a:pt x="3823650" y="1210884"/>
                </a:cubicBezTo>
                <a:cubicBezTo>
                  <a:pt x="3819542" y="1226144"/>
                  <a:pt x="3812499" y="1226144"/>
                  <a:pt x="3804869" y="1222622"/>
                </a:cubicBezTo>
                <a:cubicBezTo>
                  <a:pt x="3797240" y="1222622"/>
                  <a:pt x="3793131" y="1222622"/>
                  <a:pt x="3786089" y="1222622"/>
                </a:cubicBezTo>
                <a:cubicBezTo>
                  <a:pt x="3781980" y="1218514"/>
                  <a:pt x="3778459" y="1218514"/>
                  <a:pt x="3774351" y="1226144"/>
                </a:cubicBezTo>
                <a:cubicBezTo>
                  <a:pt x="3774351" y="1233774"/>
                  <a:pt x="3763199" y="1233774"/>
                  <a:pt x="3759678" y="1237295"/>
                </a:cubicBezTo>
                <a:cubicBezTo>
                  <a:pt x="3744419" y="1244925"/>
                  <a:pt x="3729159" y="1252555"/>
                  <a:pt x="3706857" y="1244925"/>
                </a:cubicBezTo>
                <a:cubicBezTo>
                  <a:pt x="3702749" y="1244925"/>
                  <a:pt x="3699228" y="1249033"/>
                  <a:pt x="3695706" y="1256077"/>
                </a:cubicBezTo>
                <a:cubicBezTo>
                  <a:pt x="3683968" y="1274858"/>
                  <a:pt x="3680447" y="1278966"/>
                  <a:pt x="3661666" y="1274858"/>
                </a:cubicBezTo>
                <a:cubicBezTo>
                  <a:pt x="3657558" y="1274858"/>
                  <a:pt x="3654036" y="1274858"/>
                  <a:pt x="3650515" y="1274858"/>
                </a:cubicBezTo>
                <a:cubicBezTo>
                  <a:pt x="3635255" y="1286596"/>
                  <a:pt x="3616475" y="1294226"/>
                  <a:pt x="3593586" y="1286596"/>
                </a:cubicBezTo>
                <a:cubicBezTo>
                  <a:pt x="3593586" y="1286596"/>
                  <a:pt x="3590064" y="1282488"/>
                  <a:pt x="3586543" y="1282488"/>
                </a:cubicBezTo>
                <a:cubicBezTo>
                  <a:pt x="3560132" y="1290118"/>
                  <a:pt x="3537243" y="1274858"/>
                  <a:pt x="3510833" y="1267815"/>
                </a:cubicBezTo>
                <a:cubicBezTo>
                  <a:pt x="3499682" y="1263707"/>
                  <a:pt x="3476793" y="1271336"/>
                  <a:pt x="3469750" y="1263707"/>
                </a:cubicBezTo>
                <a:cubicBezTo>
                  <a:pt x="3462120" y="1256077"/>
                  <a:pt x="3450969" y="1241403"/>
                  <a:pt x="3439231" y="1237295"/>
                </a:cubicBezTo>
                <a:cubicBezTo>
                  <a:pt x="3416929" y="1229665"/>
                  <a:pt x="3394040" y="1222622"/>
                  <a:pt x="3371737" y="1218514"/>
                </a:cubicBezTo>
                <a:cubicBezTo>
                  <a:pt x="3352957" y="1218514"/>
                  <a:pt x="3337697" y="1207362"/>
                  <a:pt x="3326547" y="1196211"/>
                </a:cubicBezTo>
                <a:cubicBezTo>
                  <a:pt x="3318917" y="1188581"/>
                  <a:pt x="3314808" y="1188581"/>
                  <a:pt x="3307766" y="1188581"/>
                </a:cubicBezTo>
                <a:cubicBezTo>
                  <a:pt x="3277247" y="1180951"/>
                  <a:pt x="3247315" y="1180951"/>
                  <a:pt x="3216796" y="1173321"/>
                </a:cubicBezTo>
                <a:cubicBezTo>
                  <a:pt x="3194494" y="1169799"/>
                  <a:pt x="3175713" y="1162169"/>
                  <a:pt x="3152824" y="1158648"/>
                </a:cubicBezTo>
                <a:cubicBezTo>
                  <a:pt x="3130522" y="1154539"/>
                  <a:pt x="3107633" y="1158648"/>
                  <a:pt x="3085331" y="1143388"/>
                </a:cubicBezTo>
                <a:cubicBezTo>
                  <a:pt x="3074180" y="1132236"/>
                  <a:pt x="3051291" y="1135758"/>
                  <a:pt x="3036031" y="1135758"/>
                </a:cubicBezTo>
                <a:cubicBezTo>
                  <a:pt x="3009621" y="1135758"/>
                  <a:pt x="2987319" y="1132236"/>
                  <a:pt x="2964430" y="1132236"/>
                </a:cubicBezTo>
                <a:cubicBezTo>
                  <a:pt x="2912196" y="1124606"/>
                  <a:pt x="2859374" y="1120498"/>
                  <a:pt x="2806553" y="1128128"/>
                </a:cubicBezTo>
                <a:cubicBezTo>
                  <a:pt x="2787772" y="1132236"/>
                  <a:pt x="2764884" y="1128128"/>
                  <a:pt x="2746103" y="1132236"/>
                </a:cubicBezTo>
                <a:cubicBezTo>
                  <a:pt x="2742581" y="1135758"/>
                  <a:pt x="2738473" y="1135758"/>
                  <a:pt x="2738473" y="1132236"/>
                </a:cubicBezTo>
                <a:cubicBezTo>
                  <a:pt x="2716171" y="1120498"/>
                  <a:pt x="2697390" y="1132236"/>
                  <a:pt x="2678609" y="1135758"/>
                </a:cubicBezTo>
                <a:cubicBezTo>
                  <a:pt x="2652199" y="1143388"/>
                  <a:pt x="2629310" y="1139279"/>
                  <a:pt x="2607007" y="1143388"/>
                </a:cubicBezTo>
                <a:cubicBezTo>
                  <a:pt x="2584118" y="1146909"/>
                  <a:pt x="2565338" y="1151018"/>
                  <a:pt x="2546557" y="1154539"/>
                </a:cubicBezTo>
                <a:cubicBezTo>
                  <a:pt x="2527776" y="1154539"/>
                  <a:pt x="2508995" y="1154539"/>
                  <a:pt x="2490214" y="1151018"/>
                </a:cubicBezTo>
                <a:cubicBezTo>
                  <a:pt x="2478476" y="1151018"/>
                  <a:pt x="2467326" y="1143388"/>
                  <a:pt x="2459696" y="1162169"/>
                </a:cubicBezTo>
                <a:cubicBezTo>
                  <a:pt x="2456174" y="1169799"/>
                  <a:pt x="2440915" y="1169799"/>
                  <a:pt x="2433285" y="1169799"/>
                </a:cubicBezTo>
                <a:cubicBezTo>
                  <a:pt x="2410983" y="1162169"/>
                  <a:pt x="2406875" y="1162169"/>
                  <a:pt x="2392202" y="1165691"/>
                </a:cubicBezTo>
                <a:cubicBezTo>
                  <a:pt x="2365792" y="1173321"/>
                  <a:pt x="2342903" y="1180951"/>
                  <a:pt x="2320600" y="1188581"/>
                </a:cubicBezTo>
                <a:cubicBezTo>
                  <a:pt x="2305341" y="1192102"/>
                  <a:pt x="2290668" y="1192102"/>
                  <a:pt x="2275409" y="1192102"/>
                </a:cubicBezTo>
                <a:cubicBezTo>
                  <a:pt x="2260150" y="1196211"/>
                  <a:pt x="2248999" y="1199732"/>
                  <a:pt x="2233739" y="1203841"/>
                </a:cubicBezTo>
                <a:cubicBezTo>
                  <a:pt x="2207329" y="1218514"/>
                  <a:pt x="2185027" y="1210884"/>
                  <a:pt x="2158616" y="1203841"/>
                </a:cubicBezTo>
                <a:cubicBezTo>
                  <a:pt x="2155095" y="1199732"/>
                  <a:pt x="2150987" y="1199732"/>
                  <a:pt x="2147465" y="1199732"/>
                </a:cubicBezTo>
                <a:cubicBezTo>
                  <a:pt x="2139836" y="1207362"/>
                  <a:pt x="2128684" y="1207362"/>
                  <a:pt x="2121055" y="1203841"/>
                </a:cubicBezTo>
                <a:cubicBezTo>
                  <a:pt x="2116946" y="1199732"/>
                  <a:pt x="2109903" y="1203841"/>
                  <a:pt x="2105795" y="1207362"/>
                </a:cubicBezTo>
                <a:cubicBezTo>
                  <a:pt x="2098166" y="1214992"/>
                  <a:pt x="2090536" y="1210884"/>
                  <a:pt x="2083493" y="1214992"/>
                </a:cubicBezTo>
                <a:cubicBezTo>
                  <a:pt x="2075863" y="1214992"/>
                  <a:pt x="2071755" y="1210884"/>
                  <a:pt x="2075863" y="1222622"/>
                </a:cubicBezTo>
                <a:cubicBezTo>
                  <a:pt x="2079385" y="1226144"/>
                  <a:pt x="2071755" y="1229665"/>
                  <a:pt x="2071755" y="1226144"/>
                </a:cubicBezTo>
                <a:cubicBezTo>
                  <a:pt x="2049453" y="1222622"/>
                  <a:pt x="2034194" y="1229665"/>
                  <a:pt x="2023042" y="1244925"/>
                </a:cubicBezTo>
                <a:cubicBezTo>
                  <a:pt x="2018934" y="1244925"/>
                  <a:pt x="2018934" y="1244925"/>
                  <a:pt x="2018934" y="1249033"/>
                </a:cubicBezTo>
                <a:cubicBezTo>
                  <a:pt x="2011891" y="1252555"/>
                  <a:pt x="1996632" y="1237295"/>
                  <a:pt x="1989002" y="1260185"/>
                </a:cubicBezTo>
                <a:cubicBezTo>
                  <a:pt x="1989002" y="1267815"/>
                  <a:pt x="1973743" y="1271336"/>
                  <a:pt x="1962591" y="1278966"/>
                </a:cubicBezTo>
                <a:cubicBezTo>
                  <a:pt x="1954962" y="1278966"/>
                  <a:pt x="1947333" y="1282488"/>
                  <a:pt x="1940290" y="1286596"/>
                </a:cubicBezTo>
                <a:cubicBezTo>
                  <a:pt x="1920922" y="1286596"/>
                  <a:pt x="1906249" y="1305378"/>
                  <a:pt x="1883360" y="1301269"/>
                </a:cubicBezTo>
                <a:lnTo>
                  <a:pt x="1879839" y="1305378"/>
                </a:lnTo>
                <a:cubicBezTo>
                  <a:pt x="1872209" y="1320051"/>
                  <a:pt x="1853429" y="1324159"/>
                  <a:pt x="1842277" y="1335311"/>
                </a:cubicBezTo>
                <a:cubicBezTo>
                  <a:pt x="1830539" y="1350571"/>
                  <a:pt x="1808237" y="1354092"/>
                  <a:pt x="1797086" y="1365244"/>
                </a:cubicBezTo>
                <a:cubicBezTo>
                  <a:pt x="1781827" y="1380504"/>
                  <a:pt x="1758937" y="1384612"/>
                  <a:pt x="1747787" y="1399285"/>
                </a:cubicBezTo>
                <a:cubicBezTo>
                  <a:pt x="1744265" y="1403394"/>
                  <a:pt x="1736636" y="1406915"/>
                  <a:pt x="1729006" y="1406915"/>
                </a:cubicBezTo>
                <a:cubicBezTo>
                  <a:pt x="1721376" y="1410437"/>
                  <a:pt x="1713746" y="1418067"/>
                  <a:pt x="1706703" y="1425697"/>
                </a:cubicBezTo>
                <a:cubicBezTo>
                  <a:pt x="1691444" y="1436848"/>
                  <a:pt x="1672663" y="1452108"/>
                  <a:pt x="1653883" y="1463260"/>
                </a:cubicBezTo>
                <a:cubicBezTo>
                  <a:pt x="1638623" y="1470890"/>
                  <a:pt x="1627472" y="1478520"/>
                  <a:pt x="1619842" y="1493780"/>
                </a:cubicBezTo>
                <a:cubicBezTo>
                  <a:pt x="1619842" y="1497301"/>
                  <a:pt x="1616321" y="1497301"/>
                  <a:pt x="1616321" y="1497301"/>
                </a:cubicBezTo>
                <a:cubicBezTo>
                  <a:pt x="1582281" y="1523713"/>
                  <a:pt x="1555871" y="1553646"/>
                  <a:pt x="1521830" y="1584166"/>
                </a:cubicBezTo>
                <a:cubicBezTo>
                  <a:pt x="1518309" y="1568906"/>
                  <a:pt x="1514201" y="1561276"/>
                  <a:pt x="1525939" y="1550124"/>
                </a:cubicBezTo>
                <a:cubicBezTo>
                  <a:pt x="1559392" y="1520191"/>
                  <a:pt x="1597540" y="1493780"/>
                  <a:pt x="1630994" y="1463260"/>
                </a:cubicBezTo>
                <a:cubicBezTo>
                  <a:pt x="1661512" y="1433327"/>
                  <a:pt x="1691444" y="1403394"/>
                  <a:pt x="1729006" y="1380504"/>
                </a:cubicBezTo>
                <a:cubicBezTo>
                  <a:pt x="1751895" y="1365244"/>
                  <a:pt x="1774197" y="1342941"/>
                  <a:pt x="1804129" y="1335311"/>
                </a:cubicBezTo>
                <a:cubicBezTo>
                  <a:pt x="1808237" y="1335311"/>
                  <a:pt x="1811759" y="1331789"/>
                  <a:pt x="1811759" y="1327681"/>
                </a:cubicBezTo>
                <a:cubicBezTo>
                  <a:pt x="1819388" y="1313008"/>
                  <a:pt x="1830539" y="1313008"/>
                  <a:pt x="1842277" y="1305378"/>
                </a:cubicBezTo>
                <a:cubicBezTo>
                  <a:pt x="1853429" y="1301269"/>
                  <a:pt x="1868101" y="1297748"/>
                  <a:pt x="1875730" y="1286596"/>
                </a:cubicBezTo>
                <a:cubicBezTo>
                  <a:pt x="1883360" y="1274858"/>
                  <a:pt x="1890990" y="1271336"/>
                  <a:pt x="1906249" y="1271336"/>
                </a:cubicBezTo>
                <a:cubicBezTo>
                  <a:pt x="1917400" y="1267815"/>
                  <a:pt x="1928552" y="1263707"/>
                  <a:pt x="1936181" y="1256077"/>
                </a:cubicBezTo>
                <a:cubicBezTo>
                  <a:pt x="1951441" y="1249033"/>
                  <a:pt x="1962591" y="1237295"/>
                  <a:pt x="1981372" y="1241403"/>
                </a:cubicBezTo>
                <a:cubicBezTo>
                  <a:pt x="1989002" y="1241403"/>
                  <a:pt x="1992524" y="1237295"/>
                  <a:pt x="1996632" y="1233774"/>
                </a:cubicBezTo>
                <a:cubicBezTo>
                  <a:pt x="1996632" y="1218514"/>
                  <a:pt x="2004261" y="1214992"/>
                  <a:pt x="2018934" y="1218514"/>
                </a:cubicBezTo>
                <a:cubicBezTo>
                  <a:pt x="2041823" y="1222622"/>
                  <a:pt x="2049453" y="1207362"/>
                  <a:pt x="2060604" y="1196211"/>
                </a:cubicBezTo>
                <a:cubicBezTo>
                  <a:pt x="2064125" y="1196211"/>
                  <a:pt x="2064125" y="1192102"/>
                  <a:pt x="2064125" y="1192102"/>
                </a:cubicBezTo>
                <a:cubicBezTo>
                  <a:pt x="2052974" y="1169799"/>
                  <a:pt x="2075863" y="1173321"/>
                  <a:pt x="2083493" y="1169799"/>
                </a:cubicBezTo>
                <a:cubicBezTo>
                  <a:pt x="2094644" y="1165691"/>
                  <a:pt x="2105795" y="1162169"/>
                  <a:pt x="2113425" y="1158648"/>
                </a:cubicBezTo>
                <a:cubicBezTo>
                  <a:pt x="2124576" y="1151018"/>
                  <a:pt x="2132206" y="1151018"/>
                  <a:pt x="2143357" y="1151018"/>
                </a:cubicBezTo>
                <a:cubicBezTo>
                  <a:pt x="2162138" y="1158648"/>
                  <a:pt x="2180918" y="1151018"/>
                  <a:pt x="2196178" y="1146909"/>
                </a:cubicBezTo>
                <a:cubicBezTo>
                  <a:pt x="2207329" y="1143388"/>
                  <a:pt x="2214959" y="1132236"/>
                  <a:pt x="2214959" y="1116976"/>
                </a:cubicBezTo>
                <a:cubicBezTo>
                  <a:pt x="2192656" y="1120498"/>
                  <a:pt x="2169768" y="1124606"/>
                  <a:pt x="2147465" y="1128128"/>
                </a:cubicBezTo>
                <a:cubicBezTo>
                  <a:pt x="2098166" y="1139279"/>
                  <a:pt x="2052974" y="1158648"/>
                  <a:pt x="2007783" y="1173321"/>
                </a:cubicBezTo>
                <a:cubicBezTo>
                  <a:pt x="1977851" y="1184472"/>
                  <a:pt x="1947333" y="1199732"/>
                  <a:pt x="1917400" y="1210884"/>
                </a:cubicBezTo>
                <a:cubicBezTo>
                  <a:pt x="1906249" y="1218514"/>
                  <a:pt x="1898620" y="1222622"/>
                  <a:pt x="1887468" y="1226144"/>
                </a:cubicBezTo>
                <a:cubicBezTo>
                  <a:pt x="1875730" y="1229665"/>
                  <a:pt x="1861058" y="1233774"/>
                  <a:pt x="1853429" y="1244925"/>
                </a:cubicBezTo>
                <a:cubicBezTo>
                  <a:pt x="1849320" y="1249033"/>
                  <a:pt x="1845799" y="1256077"/>
                  <a:pt x="1838169" y="1252555"/>
                </a:cubicBezTo>
                <a:cubicBezTo>
                  <a:pt x="1834648" y="1252555"/>
                  <a:pt x="1830539" y="1252555"/>
                  <a:pt x="1830539" y="1252555"/>
                </a:cubicBezTo>
                <a:cubicBezTo>
                  <a:pt x="1808237" y="1274858"/>
                  <a:pt x="1774197" y="1282488"/>
                  <a:pt x="1747787" y="1297748"/>
                </a:cubicBezTo>
                <a:cubicBezTo>
                  <a:pt x="1721376" y="1316529"/>
                  <a:pt x="1702595" y="1339419"/>
                  <a:pt x="1676185" y="1358201"/>
                </a:cubicBezTo>
                <a:cubicBezTo>
                  <a:pt x="1627472" y="1391655"/>
                  <a:pt x="1585802" y="1433327"/>
                  <a:pt x="1544719" y="1474998"/>
                </a:cubicBezTo>
                <a:cubicBezTo>
                  <a:pt x="1514201" y="1504931"/>
                  <a:pt x="1491898" y="1534864"/>
                  <a:pt x="1469009" y="1568906"/>
                </a:cubicBezTo>
                <a:cubicBezTo>
                  <a:pt x="1446707" y="1598839"/>
                  <a:pt x="1423818" y="1629359"/>
                  <a:pt x="1405037" y="1663400"/>
                </a:cubicBezTo>
                <a:cubicBezTo>
                  <a:pt x="1375105" y="1685703"/>
                  <a:pt x="1367475" y="1719745"/>
                  <a:pt x="1356325" y="1749678"/>
                </a:cubicBezTo>
                <a:cubicBezTo>
                  <a:pt x="1337544" y="1806609"/>
                  <a:pt x="1325806" y="1862953"/>
                  <a:pt x="1318176" y="1919298"/>
                </a:cubicBezTo>
                <a:cubicBezTo>
                  <a:pt x="1314655" y="1949231"/>
                  <a:pt x="1322284" y="1972121"/>
                  <a:pt x="1337544" y="1998532"/>
                </a:cubicBezTo>
                <a:cubicBezTo>
                  <a:pt x="1375105" y="2066028"/>
                  <a:pt x="1431448" y="2111221"/>
                  <a:pt x="1507158" y="2130003"/>
                </a:cubicBezTo>
                <a:cubicBezTo>
                  <a:pt x="1582281" y="2148784"/>
                  <a:pt x="1657404" y="2160523"/>
                  <a:pt x="1732527" y="2168153"/>
                </a:cubicBezTo>
                <a:cubicBezTo>
                  <a:pt x="1861058" y="2179304"/>
                  <a:pt x="1989002" y="2186934"/>
                  <a:pt x="2116946" y="2182826"/>
                </a:cubicBezTo>
                <a:cubicBezTo>
                  <a:pt x="2211437" y="2179304"/>
                  <a:pt x="2301820" y="2175196"/>
                  <a:pt x="2395724" y="2171674"/>
                </a:cubicBezTo>
                <a:cubicBezTo>
                  <a:pt x="2456174" y="2168153"/>
                  <a:pt x="2516625" y="2168153"/>
                  <a:pt x="2576489" y="2175196"/>
                </a:cubicBezTo>
                <a:cubicBezTo>
                  <a:pt x="2652199" y="2179304"/>
                  <a:pt x="2723800" y="2190456"/>
                  <a:pt x="2795402" y="2201607"/>
                </a:cubicBezTo>
                <a:cubicBezTo>
                  <a:pt x="2908087" y="2224497"/>
                  <a:pt x="3017250" y="2239170"/>
                  <a:pt x="3126413" y="2269690"/>
                </a:cubicBezTo>
                <a:cubicBezTo>
                  <a:pt x="3171605" y="2284950"/>
                  <a:pt x="3216796" y="2307253"/>
                  <a:pt x="3262574" y="2330143"/>
                </a:cubicBezTo>
                <a:cubicBezTo>
                  <a:pt x="3356478" y="2378857"/>
                  <a:pt x="3443339" y="2431680"/>
                  <a:pt x="3521984" y="2499763"/>
                </a:cubicBezTo>
                <a:cubicBezTo>
                  <a:pt x="3619996" y="2582519"/>
                  <a:pt x="3699228" y="2676427"/>
                  <a:pt x="3755570" y="2789702"/>
                </a:cubicBezTo>
                <a:cubicBezTo>
                  <a:pt x="3786089" y="2841939"/>
                  <a:pt x="3816021" y="2894761"/>
                  <a:pt x="3838909" y="2951693"/>
                </a:cubicBezTo>
                <a:cubicBezTo>
                  <a:pt x="3864733" y="3023297"/>
                  <a:pt x="3895252" y="3090793"/>
                  <a:pt x="3906403" y="3166506"/>
                </a:cubicBezTo>
                <a:cubicBezTo>
                  <a:pt x="3921663" y="3271565"/>
                  <a:pt x="3925183" y="3377211"/>
                  <a:pt x="3914033" y="3482857"/>
                </a:cubicBezTo>
                <a:cubicBezTo>
                  <a:pt x="3906403" y="3550353"/>
                  <a:pt x="3895252" y="3614327"/>
                  <a:pt x="3876471" y="3678301"/>
                </a:cubicBezTo>
                <a:cubicBezTo>
                  <a:pt x="3864733" y="3701191"/>
                  <a:pt x="3857690" y="3727603"/>
                  <a:pt x="3842431" y="3746384"/>
                </a:cubicBezTo>
                <a:cubicBezTo>
                  <a:pt x="3812499" y="3791577"/>
                  <a:pt x="3789610" y="3844400"/>
                  <a:pt x="3763199" y="3889593"/>
                </a:cubicBezTo>
                <a:cubicBezTo>
                  <a:pt x="3736789" y="3934786"/>
                  <a:pt x="3706857" y="3976458"/>
                  <a:pt x="3676925" y="4017542"/>
                </a:cubicBezTo>
                <a:cubicBezTo>
                  <a:pt x="3657558" y="4040432"/>
                  <a:pt x="3642885" y="4062735"/>
                  <a:pt x="3627626" y="4085625"/>
                </a:cubicBezTo>
                <a:cubicBezTo>
                  <a:pt x="3597694" y="4119079"/>
                  <a:pt x="3567175" y="4157229"/>
                  <a:pt x="3537243" y="4190684"/>
                </a:cubicBezTo>
                <a:cubicBezTo>
                  <a:pt x="3514941" y="4213574"/>
                  <a:pt x="3492052" y="4235877"/>
                  <a:pt x="3465642" y="4258767"/>
                </a:cubicBezTo>
                <a:cubicBezTo>
                  <a:pt x="3428080" y="4292808"/>
                  <a:pt x="3386410" y="4326263"/>
                  <a:pt x="3345327" y="4360304"/>
                </a:cubicBezTo>
                <a:cubicBezTo>
                  <a:pt x="3288398" y="4405497"/>
                  <a:pt x="3224426" y="4447169"/>
                  <a:pt x="3160454" y="4484732"/>
                </a:cubicBezTo>
                <a:cubicBezTo>
                  <a:pt x="3104112" y="4518773"/>
                  <a:pt x="3043661" y="4548706"/>
                  <a:pt x="2983797" y="4578639"/>
                </a:cubicBezTo>
                <a:cubicBezTo>
                  <a:pt x="2930976" y="4601529"/>
                  <a:pt x="2878155" y="4620311"/>
                  <a:pt x="2825335" y="4639092"/>
                </a:cubicBezTo>
                <a:cubicBezTo>
                  <a:pt x="2783664" y="4657874"/>
                  <a:pt x="2742581" y="4673133"/>
                  <a:pt x="2700911" y="4688393"/>
                </a:cubicBezTo>
                <a:cubicBezTo>
                  <a:pt x="2670980" y="4699545"/>
                  <a:pt x="2640461" y="4707175"/>
                  <a:pt x="2610529" y="4718326"/>
                </a:cubicBezTo>
                <a:cubicBezTo>
                  <a:pt x="2565338" y="4733586"/>
                  <a:pt x="2520146" y="4748259"/>
                  <a:pt x="2471434" y="4755889"/>
                </a:cubicBezTo>
                <a:cubicBezTo>
                  <a:pt x="2426242" y="4763519"/>
                  <a:pt x="2381051" y="4771149"/>
                  <a:pt x="2331752" y="4782301"/>
                </a:cubicBezTo>
                <a:cubicBezTo>
                  <a:pt x="2297711" y="4789931"/>
                  <a:pt x="2264258" y="4789931"/>
                  <a:pt x="2230218" y="4797561"/>
                </a:cubicBezTo>
                <a:cubicBezTo>
                  <a:pt x="2177397" y="4808712"/>
                  <a:pt x="2116946" y="4812234"/>
                  <a:pt x="2064125" y="4819864"/>
                </a:cubicBezTo>
                <a:cubicBezTo>
                  <a:pt x="2023042" y="4823972"/>
                  <a:pt x="1981372" y="4835124"/>
                  <a:pt x="1940290" y="4835124"/>
                </a:cubicBezTo>
                <a:cubicBezTo>
                  <a:pt x="1906249" y="4835124"/>
                  <a:pt x="1872209" y="4831015"/>
                  <a:pt x="1842277" y="4838645"/>
                </a:cubicBezTo>
                <a:cubicBezTo>
                  <a:pt x="1830539" y="4842754"/>
                  <a:pt x="1819388" y="4842754"/>
                  <a:pt x="1808237" y="4838645"/>
                </a:cubicBezTo>
                <a:cubicBezTo>
                  <a:pt x="1747787" y="4838645"/>
                  <a:pt x="1683814" y="4846275"/>
                  <a:pt x="1623364" y="4846275"/>
                </a:cubicBezTo>
                <a:cubicBezTo>
                  <a:pt x="1608691" y="4846275"/>
                  <a:pt x="1593432" y="4842754"/>
                  <a:pt x="1578172" y="4842754"/>
                </a:cubicBezTo>
                <a:cubicBezTo>
                  <a:pt x="1563500" y="4838645"/>
                  <a:pt x="1552349" y="4838645"/>
                  <a:pt x="1537090" y="4846275"/>
                </a:cubicBezTo>
                <a:cubicBezTo>
                  <a:pt x="1521830" y="4850384"/>
                  <a:pt x="1521830" y="4850384"/>
                  <a:pt x="1507158" y="4831015"/>
                </a:cubicBezTo>
                <a:cubicBezTo>
                  <a:pt x="1503049" y="4827494"/>
                  <a:pt x="1495420" y="4823972"/>
                  <a:pt x="1495420" y="4816342"/>
                </a:cubicBezTo>
                <a:cubicBezTo>
                  <a:pt x="1495420" y="4812234"/>
                  <a:pt x="1487790" y="4808712"/>
                  <a:pt x="1484268" y="4812234"/>
                </a:cubicBezTo>
                <a:cubicBezTo>
                  <a:pt x="1476639" y="4812234"/>
                  <a:pt x="1469009" y="4816342"/>
                  <a:pt x="1457858" y="4816342"/>
                </a:cubicBezTo>
                <a:cubicBezTo>
                  <a:pt x="1457858" y="4827494"/>
                  <a:pt x="1476639" y="4827494"/>
                  <a:pt x="1465488" y="4838645"/>
                </a:cubicBezTo>
                <a:cubicBezTo>
                  <a:pt x="1461379" y="4842754"/>
                  <a:pt x="1465488" y="4850384"/>
                  <a:pt x="1454337" y="4850384"/>
                </a:cubicBezTo>
                <a:cubicBezTo>
                  <a:pt x="1450229" y="4846275"/>
                  <a:pt x="1439078" y="4850384"/>
                  <a:pt x="1439078" y="4838645"/>
                </a:cubicBezTo>
                <a:cubicBezTo>
                  <a:pt x="1439078" y="4831015"/>
                  <a:pt x="1431448" y="4831015"/>
                  <a:pt x="1423818" y="4831015"/>
                </a:cubicBezTo>
                <a:cubicBezTo>
                  <a:pt x="1420297" y="4835124"/>
                  <a:pt x="1416188" y="4835124"/>
                  <a:pt x="1409145" y="4835124"/>
                </a:cubicBezTo>
                <a:cubicBezTo>
                  <a:pt x="1386256" y="4842754"/>
                  <a:pt x="1386256" y="4842754"/>
                  <a:pt x="1367475" y="4819864"/>
                </a:cubicBezTo>
                <a:cubicBezTo>
                  <a:pt x="1382735" y="4816342"/>
                  <a:pt x="1393886" y="4823972"/>
                  <a:pt x="1405037" y="4823972"/>
                </a:cubicBezTo>
                <a:cubicBezTo>
                  <a:pt x="1412667" y="4823972"/>
                  <a:pt x="1420297" y="4823972"/>
                  <a:pt x="1423818" y="4823972"/>
                </a:cubicBezTo>
                <a:cubicBezTo>
                  <a:pt x="1427926" y="4823972"/>
                  <a:pt x="1427926" y="4823972"/>
                  <a:pt x="1431448" y="4819864"/>
                </a:cubicBezTo>
                <a:cubicBezTo>
                  <a:pt x="1431448" y="4816342"/>
                  <a:pt x="1431448" y="4816342"/>
                  <a:pt x="1427926" y="4812234"/>
                </a:cubicBezTo>
                <a:cubicBezTo>
                  <a:pt x="1420297" y="4808712"/>
                  <a:pt x="1409145" y="4801082"/>
                  <a:pt x="1397407" y="4804604"/>
                </a:cubicBezTo>
                <a:cubicBezTo>
                  <a:pt x="1375105" y="4812234"/>
                  <a:pt x="1356325" y="4804604"/>
                  <a:pt x="1333436" y="4804604"/>
                </a:cubicBezTo>
                <a:cubicBezTo>
                  <a:pt x="1318176" y="4808712"/>
                  <a:pt x="1311133" y="4793452"/>
                  <a:pt x="1295874" y="4789931"/>
                </a:cubicBezTo>
                <a:cubicBezTo>
                  <a:pt x="1295874" y="4789931"/>
                  <a:pt x="1291766" y="4782301"/>
                  <a:pt x="1288244" y="4785822"/>
                </a:cubicBezTo>
                <a:cubicBezTo>
                  <a:pt x="1272985" y="4789931"/>
                  <a:pt x="1261834" y="4785822"/>
                  <a:pt x="1246574" y="4778779"/>
                </a:cubicBezTo>
                <a:cubicBezTo>
                  <a:pt x="1243053" y="4778779"/>
                  <a:pt x="1239532" y="4778779"/>
                  <a:pt x="1235423" y="4782301"/>
                </a:cubicBezTo>
                <a:cubicBezTo>
                  <a:pt x="1231902" y="4789931"/>
                  <a:pt x="1227794" y="4785822"/>
                  <a:pt x="1220751" y="4782301"/>
                </a:cubicBezTo>
                <a:cubicBezTo>
                  <a:pt x="1220751" y="4797561"/>
                  <a:pt x="1235423" y="4793452"/>
                  <a:pt x="1235423" y="4804604"/>
                </a:cubicBezTo>
                <a:cubicBezTo>
                  <a:pt x="1231902" y="4812234"/>
                  <a:pt x="1227794" y="4808712"/>
                  <a:pt x="1224272" y="4808712"/>
                </a:cubicBezTo>
                <a:cubicBezTo>
                  <a:pt x="1216643" y="4804604"/>
                  <a:pt x="1216643" y="4808712"/>
                  <a:pt x="1216643" y="4812234"/>
                </a:cubicBezTo>
                <a:cubicBezTo>
                  <a:pt x="1216643" y="4816342"/>
                  <a:pt x="1224272" y="4819864"/>
                  <a:pt x="1216643" y="4823972"/>
                </a:cubicBezTo>
                <a:cubicBezTo>
                  <a:pt x="1213121" y="4823972"/>
                  <a:pt x="1209013" y="4819864"/>
                  <a:pt x="1209013" y="4816342"/>
                </a:cubicBezTo>
                <a:cubicBezTo>
                  <a:pt x="1209013" y="4808712"/>
                  <a:pt x="1205491" y="4801082"/>
                  <a:pt x="1197862" y="4797561"/>
                </a:cubicBezTo>
                <a:cubicBezTo>
                  <a:pt x="1194340" y="4797561"/>
                  <a:pt x="1190232" y="4793452"/>
                  <a:pt x="1190232" y="4785822"/>
                </a:cubicBezTo>
                <a:cubicBezTo>
                  <a:pt x="1194340" y="4771149"/>
                  <a:pt x="1182602" y="4771149"/>
                  <a:pt x="1171451" y="4767041"/>
                </a:cubicBezTo>
                <a:cubicBezTo>
                  <a:pt x="1145041" y="4752368"/>
                  <a:pt x="1115109" y="4752368"/>
                  <a:pt x="1092220" y="4729478"/>
                </a:cubicBezTo>
                <a:cubicBezTo>
                  <a:pt x="1092220" y="4725956"/>
                  <a:pt x="1088698" y="4725956"/>
                  <a:pt x="1085177" y="4729478"/>
                </a:cubicBezTo>
                <a:cubicBezTo>
                  <a:pt x="1081069" y="4733586"/>
                  <a:pt x="1077547" y="4733586"/>
                  <a:pt x="1081069" y="4740629"/>
                </a:cubicBezTo>
                <a:cubicBezTo>
                  <a:pt x="1085177" y="4744738"/>
                  <a:pt x="1085177" y="4748259"/>
                  <a:pt x="1085177" y="4752368"/>
                </a:cubicBezTo>
                <a:cubicBezTo>
                  <a:pt x="1077547" y="4763519"/>
                  <a:pt x="1062288" y="4752368"/>
                  <a:pt x="1047029" y="4755889"/>
                </a:cubicBezTo>
                <a:cubicBezTo>
                  <a:pt x="1065809" y="4763519"/>
                  <a:pt x="1077547" y="4767041"/>
                  <a:pt x="1088698" y="4774671"/>
                </a:cubicBezTo>
                <a:cubicBezTo>
                  <a:pt x="1085177" y="4782301"/>
                  <a:pt x="1077547" y="4778779"/>
                  <a:pt x="1073439" y="4785822"/>
                </a:cubicBezTo>
                <a:cubicBezTo>
                  <a:pt x="1111001" y="4789931"/>
                  <a:pt x="1152671" y="4797561"/>
                  <a:pt x="1186710" y="4808712"/>
                </a:cubicBezTo>
                <a:cubicBezTo>
                  <a:pt x="1152671" y="4812234"/>
                  <a:pt x="1118630" y="4804604"/>
                  <a:pt x="1085177" y="4812234"/>
                </a:cubicBezTo>
                <a:cubicBezTo>
                  <a:pt x="1107479" y="4819864"/>
                  <a:pt x="1130368" y="4823972"/>
                  <a:pt x="1152671" y="4835124"/>
                </a:cubicBezTo>
                <a:cubicBezTo>
                  <a:pt x="1137411" y="4842754"/>
                  <a:pt x="1126260" y="4831015"/>
                  <a:pt x="1115109" y="4831015"/>
                </a:cubicBezTo>
                <a:cubicBezTo>
                  <a:pt x="1111001" y="4842754"/>
                  <a:pt x="1122739" y="4842754"/>
                  <a:pt x="1130368" y="4846275"/>
                </a:cubicBezTo>
                <a:cubicBezTo>
                  <a:pt x="1137411" y="4850384"/>
                  <a:pt x="1145041" y="4850384"/>
                  <a:pt x="1149149" y="4861535"/>
                </a:cubicBezTo>
                <a:cubicBezTo>
                  <a:pt x="1133890" y="4865057"/>
                  <a:pt x="1122739" y="4861535"/>
                  <a:pt x="1111001" y="4853905"/>
                </a:cubicBezTo>
                <a:cubicBezTo>
                  <a:pt x="1107479" y="4853905"/>
                  <a:pt x="1107479" y="4850384"/>
                  <a:pt x="1103958" y="4846275"/>
                </a:cubicBezTo>
                <a:cubicBezTo>
                  <a:pt x="1096328" y="4842754"/>
                  <a:pt x="1085177" y="4846275"/>
                  <a:pt x="1077547" y="4846275"/>
                </a:cubicBezTo>
                <a:cubicBezTo>
                  <a:pt x="1065809" y="4842754"/>
                  <a:pt x="1065809" y="4827494"/>
                  <a:pt x="1054658" y="4827494"/>
                </a:cubicBezTo>
                <a:cubicBezTo>
                  <a:pt x="1047029" y="4831015"/>
                  <a:pt x="1039986" y="4827494"/>
                  <a:pt x="1039986" y="4819864"/>
                </a:cubicBezTo>
                <a:cubicBezTo>
                  <a:pt x="1032356" y="4808712"/>
                  <a:pt x="1024726" y="4808712"/>
                  <a:pt x="1013575" y="4808712"/>
                </a:cubicBezTo>
                <a:cubicBezTo>
                  <a:pt x="1001837" y="4808712"/>
                  <a:pt x="990686" y="4808712"/>
                  <a:pt x="979535" y="4801082"/>
                </a:cubicBezTo>
                <a:cubicBezTo>
                  <a:pt x="968384" y="4793452"/>
                  <a:pt x="953125" y="4801082"/>
                  <a:pt x="945495" y="4804604"/>
                </a:cubicBezTo>
                <a:cubicBezTo>
                  <a:pt x="930236" y="4812234"/>
                  <a:pt x="923193" y="4808712"/>
                  <a:pt x="911455" y="4804604"/>
                </a:cubicBezTo>
                <a:cubicBezTo>
                  <a:pt x="904412" y="4801082"/>
                  <a:pt x="904412" y="4801082"/>
                  <a:pt x="896782" y="4804604"/>
                </a:cubicBezTo>
                <a:cubicBezTo>
                  <a:pt x="889153" y="4819864"/>
                  <a:pt x="866264" y="4816342"/>
                  <a:pt x="859221" y="4801082"/>
                </a:cubicBezTo>
                <a:cubicBezTo>
                  <a:pt x="851591" y="4789931"/>
                  <a:pt x="836332" y="4782301"/>
                  <a:pt x="828702" y="4793452"/>
                </a:cubicBezTo>
                <a:cubicBezTo>
                  <a:pt x="821072" y="4801082"/>
                  <a:pt x="817551" y="4801082"/>
                  <a:pt x="813443" y="4793452"/>
                </a:cubicBezTo>
                <a:cubicBezTo>
                  <a:pt x="806400" y="4785822"/>
                  <a:pt x="798770" y="4785822"/>
                  <a:pt x="791141" y="4785822"/>
                </a:cubicBezTo>
                <a:cubicBezTo>
                  <a:pt x="761209" y="4785822"/>
                  <a:pt x="727168" y="4771149"/>
                  <a:pt x="696650" y="4771149"/>
                </a:cubicBezTo>
                <a:cubicBezTo>
                  <a:pt x="681977" y="4771149"/>
                  <a:pt x="670239" y="4767041"/>
                  <a:pt x="659088" y="4752368"/>
                </a:cubicBezTo>
                <a:cubicBezTo>
                  <a:pt x="677869" y="4752368"/>
                  <a:pt x="693128" y="4763519"/>
                  <a:pt x="711909" y="4752368"/>
                </a:cubicBezTo>
                <a:cubicBezTo>
                  <a:pt x="704279" y="4740629"/>
                  <a:pt x="696650" y="4737108"/>
                  <a:pt x="685498" y="4733586"/>
                </a:cubicBezTo>
                <a:cubicBezTo>
                  <a:pt x="647937" y="4725956"/>
                  <a:pt x="610375" y="4718326"/>
                  <a:pt x="572814" y="4707175"/>
                </a:cubicBezTo>
                <a:cubicBezTo>
                  <a:pt x="549925" y="4699545"/>
                  <a:pt x="523514" y="4695437"/>
                  <a:pt x="501212" y="4688393"/>
                </a:cubicBezTo>
                <a:cubicBezTo>
                  <a:pt x="497104" y="4684285"/>
                  <a:pt x="493582" y="4684285"/>
                  <a:pt x="489474" y="4688393"/>
                </a:cubicBezTo>
                <a:cubicBezTo>
                  <a:pt x="478323" y="4691915"/>
                  <a:pt x="474801" y="4684285"/>
                  <a:pt x="467172" y="4680763"/>
                </a:cubicBezTo>
                <a:cubicBezTo>
                  <a:pt x="463063" y="4680763"/>
                  <a:pt x="459542" y="4676655"/>
                  <a:pt x="463063" y="4673133"/>
                </a:cubicBezTo>
                <a:cubicBezTo>
                  <a:pt x="467172" y="4669612"/>
                  <a:pt x="470694" y="4669612"/>
                  <a:pt x="470694" y="4669612"/>
                </a:cubicBezTo>
                <a:cubicBezTo>
                  <a:pt x="485953" y="4676655"/>
                  <a:pt x="501212" y="4673133"/>
                  <a:pt x="512363" y="4676655"/>
                </a:cubicBezTo>
                <a:cubicBezTo>
                  <a:pt x="515885" y="4676655"/>
                  <a:pt x="519993" y="4676655"/>
                  <a:pt x="519993" y="4673133"/>
                </a:cubicBezTo>
                <a:cubicBezTo>
                  <a:pt x="519993" y="4669612"/>
                  <a:pt x="519993" y="4665504"/>
                  <a:pt x="515885" y="4665504"/>
                </a:cubicBezTo>
                <a:cubicBezTo>
                  <a:pt x="497104" y="4665504"/>
                  <a:pt x="489474" y="4650244"/>
                  <a:pt x="474801" y="4639092"/>
                </a:cubicBezTo>
                <a:cubicBezTo>
                  <a:pt x="463063" y="4627941"/>
                  <a:pt x="444283" y="4631462"/>
                  <a:pt x="429610" y="4627941"/>
                </a:cubicBezTo>
                <a:cubicBezTo>
                  <a:pt x="414351" y="4624419"/>
                  <a:pt x="403200" y="4620311"/>
                  <a:pt x="392049" y="4612681"/>
                </a:cubicBezTo>
                <a:cubicBezTo>
                  <a:pt x="406721" y="4612681"/>
                  <a:pt x="410830" y="4586269"/>
                  <a:pt x="429610" y="4590378"/>
                </a:cubicBezTo>
                <a:cubicBezTo>
                  <a:pt x="433132" y="4590378"/>
                  <a:pt x="437240" y="4586269"/>
                  <a:pt x="437240" y="4578639"/>
                </a:cubicBezTo>
                <a:cubicBezTo>
                  <a:pt x="440762" y="4575118"/>
                  <a:pt x="433132" y="4571596"/>
                  <a:pt x="429610" y="4571596"/>
                </a:cubicBezTo>
                <a:cubicBezTo>
                  <a:pt x="421981" y="4567488"/>
                  <a:pt x="414351" y="4567488"/>
                  <a:pt x="403200" y="4563966"/>
                </a:cubicBezTo>
                <a:cubicBezTo>
                  <a:pt x="417872" y="4548706"/>
                  <a:pt x="437240" y="4552815"/>
                  <a:pt x="456021" y="4552815"/>
                </a:cubicBezTo>
                <a:cubicBezTo>
                  <a:pt x="440762" y="4541076"/>
                  <a:pt x="451913" y="4534033"/>
                  <a:pt x="456021" y="4522295"/>
                </a:cubicBezTo>
                <a:cubicBezTo>
                  <a:pt x="440762" y="4514665"/>
                  <a:pt x="429610" y="4507622"/>
                  <a:pt x="425502" y="4488253"/>
                </a:cubicBezTo>
                <a:cubicBezTo>
                  <a:pt x="425502" y="4477102"/>
                  <a:pt x="410830" y="4465950"/>
                  <a:pt x="395570" y="4465950"/>
                </a:cubicBezTo>
                <a:cubicBezTo>
                  <a:pt x="387940" y="4462429"/>
                  <a:pt x="380311" y="4458320"/>
                  <a:pt x="369160" y="4454799"/>
                </a:cubicBezTo>
                <a:cubicBezTo>
                  <a:pt x="365639" y="4447169"/>
                  <a:pt x="365639" y="4447169"/>
                  <a:pt x="369160" y="4443060"/>
                </a:cubicBezTo>
                <a:cubicBezTo>
                  <a:pt x="372681" y="4439539"/>
                  <a:pt x="376789" y="4436017"/>
                  <a:pt x="380311" y="4431909"/>
                </a:cubicBezTo>
                <a:cubicBezTo>
                  <a:pt x="395570" y="4416649"/>
                  <a:pt x="395570" y="4409606"/>
                  <a:pt x="380311" y="4394346"/>
                </a:cubicBezTo>
                <a:cubicBezTo>
                  <a:pt x="369160" y="4386716"/>
                  <a:pt x="358009" y="4375564"/>
                  <a:pt x="342749" y="4371456"/>
                </a:cubicBezTo>
                <a:cubicBezTo>
                  <a:pt x="323969" y="4367934"/>
                  <a:pt x="305188" y="4356783"/>
                  <a:pt x="282298" y="4352674"/>
                </a:cubicBezTo>
                <a:cubicBezTo>
                  <a:pt x="275256" y="4352674"/>
                  <a:pt x="267626" y="4338001"/>
                  <a:pt x="263518" y="4330371"/>
                </a:cubicBezTo>
                <a:cubicBezTo>
                  <a:pt x="259997" y="4322741"/>
                  <a:pt x="267626" y="4315111"/>
                  <a:pt x="275256" y="4319220"/>
                </a:cubicBezTo>
                <a:cubicBezTo>
                  <a:pt x="282298" y="4322741"/>
                  <a:pt x="289928" y="4322741"/>
                  <a:pt x="294036" y="4315111"/>
                </a:cubicBezTo>
                <a:cubicBezTo>
                  <a:pt x="286407" y="4307481"/>
                  <a:pt x="282298" y="4299851"/>
                  <a:pt x="275256" y="4292808"/>
                </a:cubicBezTo>
                <a:cubicBezTo>
                  <a:pt x="271148" y="4288700"/>
                  <a:pt x="271148" y="4285178"/>
                  <a:pt x="263518" y="4285178"/>
                </a:cubicBezTo>
                <a:cubicBezTo>
                  <a:pt x="248845" y="4285178"/>
                  <a:pt x="237108" y="4281070"/>
                  <a:pt x="230064" y="4266397"/>
                </a:cubicBezTo>
                <a:cubicBezTo>
                  <a:pt x="225956" y="4262288"/>
                  <a:pt x="222435" y="4266397"/>
                  <a:pt x="218327" y="4266397"/>
                </a:cubicBezTo>
                <a:cubicBezTo>
                  <a:pt x="203654" y="4273440"/>
                  <a:pt x="184873" y="4269918"/>
                  <a:pt x="169614" y="4262288"/>
                </a:cubicBezTo>
                <a:cubicBezTo>
                  <a:pt x="158463" y="4254658"/>
                  <a:pt x="154355" y="4243507"/>
                  <a:pt x="158463" y="4232355"/>
                </a:cubicBezTo>
                <a:cubicBezTo>
                  <a:pt x="158463" y="4213574"/>
                  <a:pt x="158463" y="4213574"/>
                  <a:pt x="139095" y="4209466"/>
                </a:cubicBezTo>
                <a:cubicBezTo>
                  <a:pt x="135574" y="4209466"/>
                  <a:pt x="132052" y="4209466"/>
                  <a:pt x="132052" y="4209466"/>
                </a:cubicBezTo>
                <a:cubicBezTo>
                  <a:pt x="124423" y="4217095"/>
                  <a:pt x="132052" y="4221204"/>
                  <a:pt x="132052" y="4228247"/>
                </a:cubicBezTo>
                <a:cubicBezTo>
                  <a:pt x="135574" y="4235877"/>
                  <a:pt x="132052" y="4239985"/>
                  <a:pt x="127944" y="4247615"/>
                </a:cubicBezTo>
                <a:cubicBezTo>
                  <a:pt x="124423" y="4251137"/>
                  <a:pt x="120314" y="4251137"/>
                  <a:pt x="116793" y="4247615"/>
                </a:cubicBezTo>
                <a:cubicBezTo>
                  <a:pt x="113272" y="4247615"/>
                  <a:pt x="109163" y="4243507"/>
                  <a:pt x="113272" y="4239985"/>
                </a:cubicBezTo>
                <a:cubicBezTo>
                  <a:pt x="116793" y="4224725"/>
                  <a:pt x="113272" y="4205944"/>
                  <a:pt x="132052" y="4194792"/>
                </a:cubicBezTo>
                <a:cubicBezTo>
                  <a:pt x="113272" y="4187162"/>
                  <a:pt x="101534" y="4183054"/>
                  <a:pt x="86861" y="4179532"/>
                </a:cubicBezTo>
                <a:cubicBezTo>
                  <a:pt x="82753" y="4176011"/>
                  <a:pt x="86861" y="4168381"/>
                  <a:pt x="90382" y="4164272"/>
                </a:cubicBezTo>
                <a:cubicBezTo>
                  <a:pt x="90382" y="4160751"/>
                  <a:pt x="90382" y="4157229"/>
                  <a:pt x="86861" y="4157229"/>
                </a:cubicBezTo>
                <a:cubicBezTo>
                  <a:pt x="71601" y="4145491"/>
                  <a:pt x="60451" y="4126709"/>
                  <a:pt x="37562" y="4130818"/>
                </a:cubicBezTo>
                <a:cubicBezTo>
                  <a:pt x="34040" y="4130818"/>
                  <a:pt x="26411" y="4126709"/>
                  <a:pt x="29932" y="4119079"/>
                </a:cubicBezTo>
                <a:cubicBezTo>
                  <a:pt x="29932" y="4112036"/>
                  <a:pt x="37562" y="4112036"/>
                  <a:pt x="41083" y="4115558"/>
                </a:cubicBezTo>
                <a:cubicBezTo>
                  <a:pt x="45191" y="4115558"/>
                  <a:pt x="45191" y="4115558"/>
                  <a:pt x="48713" y="4115558"/>
                </a:cubicBezTo>
                <a:cubicBezTo>
                  <a:pt x="56342" y="4126709"/>
                  <a:pt x="67493" y="4126709"/>
                  <a:pt x="79232" y="4115558"/>
                </a:cubicBezTo>
                <a:cubicBezTo>
                  <a:pt x="86861" y="4123188"/>
                  <a:pt x="75123" y="4134339"/>
                  <a:pt x="86861" y="4137861"/>
                </a:cubicBezTo>
                <a:cubicBezTo>
                  <a:pt x="93904" y="4130818"/>
                  <a:pt x="93904" y="4119079"/>
                  <a:pt x="98012" y="4107928"/>
                </a:cubicBezTo>
                <a:cubicBezTo>
                  <a:pt x="86861" y="4107928"/>
                  <a:pt x="75123" y="4107928"/>
                  <a:pt x="63972" y="4107928"/>
                </a:cubicBezTo>
                <a:cubicBezTo>
                  <a:pt x="60451" y="4107928"/>
                  <a:pt x="56342" y="4104406"/>
                  <a:pt x="56342" y="4100298"/>
                </a:cubicBezTo>
                <a:cubicBezTo>
                  <a:pt x="56342" y="4096776"/>
                  <a:pt x="60451" y="4092668"/>
                  <a:pt x="63972" y="4092668"/>
                </a:cubicBezTo>
                <a:cubicBezTo>
                  <a:pt x="71601" y="4096776"/>
                  <a:pt x="75123" y="4096776"/>
                  <a:pt x="82753" y="4092668"/>
                </a:cubicBezTo>
                <a:cubicBezTo>
                  <a:pt x="90382" y="4089146"/>
                  <a:pt x="93904" y="4085625"/>
                  <a:pt x="86861" y="4073887"/>
                </a:cubicBezTo>
                <a:cubicBezTo>
                  <a:pt x="86861" y="4070365"/>
                  <a:pt x="82753" y="4070365"/>
                  <a:pt x="82753" y="4066843"/>
                </a:cubicBezTo>
                <a:cubicBezTo>
                  <a:pt x="86861" y="4051583"/>
                  <a:pt x="75123" y="4051583"/>
                  <a:pt x="67493" y="4051583"/>
                </a:cubicBezTo>
                <a:cubicBezTo>
                  <a:pt x="56342" y="4055105"/>
                  <a:pt x="52821" y="4047475"/>
                  <a:pt x="45191" y="4043954"/>
                </a:cubicBezTo>
                <a:cubicBezTo>
                  <a:pt x="29932" y="4040432"/>
                  <a:pt x="29932" y="4028694"/>
                  <a:pt x="29932" y="4017542"/>
                </a:cubicBezTo>
                <a:cubicBezTo>
                  <a:pt x="26411" y="4002282"/>
                  <a:pt x="22302" y="3987609"/>
                  <a:pt x="0" y="3987609"/>
                </a:cubicBezTo>
                <a:cubicBezTo>
                  <a:pt x="0" y="3976458"/>
                  <a:pt x="7630" y="3968828"/>
                  <a:pt x="11151" y="3961198"/>
                </a:cubicBezTo>
                <a:cubicBezTo>
                  <a:pt x="26411" y="3942416"/>
                  <a:pt x="34040" y="3923635"/>
                  <a:pt x="41083" y="3904853"/>
                </a:cubicBezTo>
                <a:cubicBezTo>
                  <a:pt x="48713" y="3889593"/>
                  <a:pt x="48713" y="3886072"/>
                  <a:pt x="34040" y="3874333"/>
                </a:cubicBezTo>
                <a:cubicBezTo>
                  <a:pt x="26411" y="3870812"/>
                  <a:pt x="26411" y="3866703"/>
                  <a:pt x="29932" y="3863182"/>
                </a:cubicBezTo>
                <a:cubicBezTo>
                  <a:pt x="34040" y="3855552"/>
                  <a:pt x="37562" y="3844400"/>
                  <a:pt x="45191" y="3836770"/>
                </a:cubicBezTo>
                <a:cubicBezTo>
                  <a:pt x="56342" y="3817989"/>
                  <a:pt x="63972" y="3799207"/>
                  <a:pt x="71601" y="3776317"/>
                </a:cubicBezTo>
                <a:cubicBezTo>
                  <a:pt x="79232" y="3754014"/>
                  <a:pt x="86861" y="3731124"/>
                  <a:pt x="105642" y="3712343"/>
                </a:cubicBezTo>
                <a:cubicBezTo>
                  <a:pt x="113272" y="3708821"/>
                  <a:pt x="116793" y="3693561"/>
                  <a:pt x="120314" y="3682410"/>
                </a:cubicBezTo>
                <a:cubicBezTo>
                  <a:pt x="124423" y="3671258"/>
                  <a:pt x="127944" y="3659520"/>
                  <a:pt x="139095" y="3651890"/>
                </a:cubicBezTo>
                <a:cubicBezTo>
                  <a:pt x="146725" y="3648368"/>
                  <a:pt x="146725" y="3640738"/>
                  <a:pt x="150833" y="3637217"/>
                </a:cubicBezTo>
                <a:cubicBezTo>
                  <a:pt x="161984" y="3621957"/>
                  <a:pt x="169614" y="3618435"/>
                  <a:pt x="184873" y="3633108"/>
                </a:cubicBezTo>
                <a:cubicBezTo>
                  <a:pt x="184873" y="3633108"/>
                  <a:pt x="188395" y="3637217"/>
                  <a:pt x="191916" y="3640738"/>
                </a:cubicBezTo>
                <a:cubicBezTo>
                  <a:pt x="199546" y="3644847"/>
                  <a:pt x="207175" y="3644847"/>
                  <a:pt x="210697" y="3633108"/>
                </a:cubicBezTo>
                <a:cubicBezTo>
                  <a:pt x="218327" y="3618435"/>
                  <a:pt x="222435" y="3603175"/>
                  <a:pt x="230064" y="3587915"/>
                </a:cubicBezTo>
                <a:cubicBezTo>
                  <a:pt x="233586" y="3580286"/>
                  <a:pt x="233586" y="3573242"/>
                  <a:pt x="244737" y="3569134"/>
                </a:cubicBezTo>
                <a:cubicBezTo>
                  <a:pt x="252367" y="3569134"/>
                  <a:pt x="252367" y="3576764"/>
                  <a:pt x="259997" y="3584394"/>
                </a:cubicBezTo>
                <a:cubicBezTo>
                  <a:pt x="275256" y="3603175"/>
                  <a:pt x="289928" y="3610805"/>
                  <a:pt x="312817" y="3599654"/>
                </a:cubicBezTo>
                <a:cubicBezTo>
                  <a:pt x="327490" y="3595545"/>
                  <a:pt x="335120" y="3595545"/>
                  <a:pt x="342749" y="3606697"/>
                </a:cubicBezTo>
                <a:cubicBezTo>
                  <a:pt x="346858" y="3614327"/>
                  <a:pt x="353901" y="3618435"/>
                  <a:pt x="361530" y="3610805"/>
                </a:cubicBezTo>
                <a:cubicBezTo>
                  <a:pt x="399092" y="3592024"/>
                  <a:pt x="399092" y="3592024"/>
                  <a:pt x="399092" y="3592024"/>
                </a:cubicBezTo>
                <a:cubicBezTo>
                  <a:pt x="410830" y="3587915"/>
                  <a:pt x="421981" y="3576764"/>
                  <a:pt x="437240" y="3573242"/>
                </a:cubicBezTo>
                <a:cubicBezTo>
                  <a:pt x="444283" y="3573242"/>
                  <a:pt x="451913" y="3569134"/>
                  <a:pt x="459542" y="3565612"/>
                </a:cubicBezTo>
                <a:cubicBezTo>
                  <a:pt x="470694" y="3557983"/>
                  <a:pt x="482432" y="3557983"/>
                  <a:pt x="493582" y="3557983"/>
                </a:cubicBezTo>
                <a:cubicBezTo>
                  <a:pt x="508255" y="3561504"/>
                  <a:pt x="519993" y="3561504"/>
                  <a:pt x="519993" y="3580286"/>
                </a:cubicBezTo>
                <a:cubicBezTo>
                  <a:pt x="519993" y="3592024"/>
                  <a:pt x="531144" y="3595545"/>
                  <a:pt x="542295" y="3595545"/>
                </a:cubicBezTo>
                <a:cubicBezTo>
                  <a:pt x="557555" y="3592024"/>
                  <a:pt x="572814" y="3595545"/>
                  <a:pt x="587486" y="3603175"/>
                </a:cubicBezTo>
                <a:cubicBezTo>
                  <a:pt x="587486" y="3603175"/>
                  <a:pt x="591594" y="3603175"/>
                  <a:pt x="595116" y="3603175"/>
                </a:cubicBezTo>
                <a:cubicBezTo>
                  <a:pt x="625048" y="3603175"/>
                  <a:pt x="651459" y="3618435"/>
                  <a:pt x="677869" y="3621957"/>
                </a:cubicBezTo>
                <a:cubicBezTo>
                  <a:pt x="719539" y="3629587"/>
                  <a:pt x="761209" y="3640738"/>
                  <a:pt x="806400" y="3644847"/>
                </a:cubicBezTo>
                <a:cubicBezTo>
                  <a:pt x="813443" y="3644847"/>
                  <a:pt x="817551" y="3644847"/>
                  <a:pt x="825181" y="3648368"/>
                </a:cubicBezTo>
                <a:cubicBezTo>
                  <a:pt x="832810" y="3648368"/>
                  <a:pt x="839853" y="3651890"/>
                  <a:pt x="851591" y="3648368"/>
                </a:cubicBezTo>
                <a:cubicBezTo>
                  <a:pt x="923193" y="3629587"/>
                  <a:pt x="949603" y="3637217"/>
                  <a:pt x="1024726" y="3640738"/>
                </a:cubicBezTo>
                <a:cubicBezTo>
                  <a:pt x="1092220" y="3648368"/>
                  <a:pt x="1160300" y="3648368"/>
                  <a:pt x="1227794" y="3648368"/>
                </a:cubicBezTo>
                <a:cubicBezTo>
                  <a:pt x="1318176" y="3651890"/>
                  <a:pt x="1409145" y="3648368"/>
                  <a:pt x="1503049" y="3644847"/>
                </a:cubicBezTo>
                <a:cubicBezTo>
                  <a:pt x="1574651" y="3640738"/>
                  <a:pt x="1642732" y="3633108"/>
                  <a:pt x="1713746" y="3621957"/>
                </a:cubicBezTo>
                <a:cubicBezTo>
                  <a:pt x="1758937" y="3618435"/>
                  <a:pt x="1804129" y="3614327"/>
                  <a:pt x="1849320" y="3610805"/>
                </a:cubicBezTo>
                <a:cubicBezTo>
                  <a:pt x="1875730" y="3606697"/>
                  <a:pt x="1906249" y="3603175"/>
                  <a:pt x="1936181" y="3595545"/>
                </a:cubicBezTo>
                <a:cubicBezTo>
                  <a:pt x="1951441" y="3587915"/>
                  <a:pt x="1973743" y="3592024"/>
                  <a:pt x="1992524" y="3587915"/>
                </a:cubicBezTo>
                <a:cubicBezTo>
                  <a:pt x="2052974" y="3580286"/>
                  <a:pt x="2109903" y="3561504"/>
                  <a:pt x="2169768" y="3546831"/>
                </a:cubicBezTo>
                <a:cubicBezTo>
                  <a:pt x="2177397" y="3546831"/>
                  <a:pt x="2180918" y="3542723"/>
                  <a:pt x="2185027" y="3539201"/>
                </a:cubicBezTo>
                <a:cubicBezTo>
                  <a:pt x="2192656" y="3528050"/>
                  <a:pt x="2203807" y="3528050"/>
                  <a:pt x="2214959" y="3523941"/>
                </a:cubicBezTo>
                <a:cubicBezTo>
                  <a:pt x="2219067" y="3523941"/>
                  <a:pt x="2222588" y="3523941"/>
                  <a:pt x="2226110" y="3520420"/>
                </a:cubicBezTo>
                <a:cubicBezTo>
                  <a:pt x="2237848" y="3516311"/>
                  <a:pt x="2237848" y="3512790"/>
                  <a:pt x="2226110" y="3501638"/>
                </a:cubicBezTo>
                <a:cubicBezTo>
                  <a:pt x="2241369" y="3501638"/>
                  <a:pt x="2256629" y="3501638"/>
                  <a:pt x="2271301" y="3489900"/>
                </a:cubicBezTo>
                <a:cubicBezTo>
                  <a:pt x="2283039" y="3482857"/>
                  <a:pt x="2297711" y="3478748"/>
                  <a:pt x="2312971" y="3475227"/>
                </a:cubicBezTo>
                <a:cubicBezTo>
                  <a:pt x="2399832" y="3444707"/>
                  <a:pt x="2482585" y="3414774"/>
                  <a:pt x="2565338" y="3377211"/>
                </a:cubicBezTo>
                <a:cubicBezTo>
                  <a:pt x="2572968" y="3373689"/>
                  <a:pt x="2595269" y="3377211"/>
                  <a:pt x="2584118" y="3354321"/>
                </a:cubicBezTo>
                <a:cubicBezTo>
                  <a:pt x="2584118" y="3350799"/>
                  <a:pt x="2591748" y="3350799"/>
                  <a:pt x="2595269" y="3350799"/>
                </a:cubicBezTo>
                <a:cubicBezTo>
                  <a:pt x="2607007" y="3339648"/>
                  <a:pt x="2625788" y="3339648"/>
                  <a:pt x="2640461" y="3328496"/>
                </a:cubicBezTo>
                <a:cubicBezTo>
                  <a:pt x="2738473" y="3283303"/>
                  <a:pt x="2832964" y="3234002"/>
                  <a:pt x="2926868" y="3177658"/>
                </a:cubicBezTo>
                <a:cubicBezTo>
                  <a:pt x="2987319" y="3140095"/>
                  <a:pt x="3043661" y="3094902"/>
                  <a:pt x="3092961" y="3042079"/>
                </a:cubicBezTo>
                <a:cubicBezTo>
                  <a:pt x="3130522" y="3008037"/>
                  <a:pt x="3160454" y="2966366"/>
                  <a:pt x="3190972" y="2925281"/>
                </a:cubicBezTo>
                <a:cubicBezTo>
                  <a:pt x="3202124" y="2906500"/>
                  <a:pt x="3216796" y="2887131"/>
                  <a:pt x="3232055" y="2864828"/>
                </a:cubicBezTo>
                <a:cubicBezTo>
                  <a:pt x="3250836" y="2834895"/>
                  <a:pt x="3262574" y="2796746"/>
                  <a:pt x="3266096" y="2759183"/>
                </a:cubicBezTo>
                <a:cubicBezTo>
                  <a:pt x="3266096" y="2748031"/>
                  <a:pt x="3266096" y="2740401"/>
                  <a:pt x="3254945" y="2729250"/>
                </a:cubicBezTo>
                <a:cubicBezTo>
                  <a:pt x="3228534" y="2710468"/>
                  <a:pt x="3205645" y="2684057"/>
                  <a:pt x="3179235" y="2665275"/>
                </a:cubicBezTo>
                <a:cubicBezTo>
                  <a:pt x="3152824" y="2642385"/>
                  <a:pt x="3119371" y="2627712"/>
                  <a:pt x="3085331" y="2612452"/>
                </a:cubicBezTo>
                <a:cubicBezTo>
                  <a:pt x="3054812" y="2601301"/>
                  <a:pt x="3028988" y="2590149"/>
                  <a:pt x="2998470" y="2574889"/>
                </a:cubicBezTo>
                <a:lnTo>
                  <a:pt x="2994948" y="2570781"/>
                </a:lnTo>
                <a:cubicBezTo>
                  <a:pt x="2942127" y="2563738"/>
                  <a:pt x="2900458" y="2529696"/>
                  <a:pt x="2848223" y="2514436"/>
                </a:cubicBezTo>
                <a:cubicBezTo>
                  <a:pt x="2844115" y="2514436"/>
                  <a:pt x="2836485" y="2510915"/>
                  <a:pt x="2832964" y="2506806"/>
                </a:cubicBezTo>
                <a:cubicBezTo>
                  <a:pt x="2798923" y="2484503"/>
                  <a:pt x="2757841" y="2465722"/>
                  <a:pt x="2719692" y="2450462"/>
                </a:cubicBezTo>
                <a:cubicBezTo>
                  <a:pt x="2700911" y="2442832"/>
                  <a:pt x="2682130" y="2431680"/>
                  <a:pt x="2666871" y="2424050"/>
                </a:cubicBezTo>
                <a:cubicBezTo>
                  <a:pt x="2595269" y="2390009"/>
                  <a:pt x="2523668" y="2382379"/>
                  <a:pt x="2452066" y="2378857"/>
                </a:cubicBezTo>
                <a:cubicBezTo>
                  <a:pt x="2426242" y="2375336"/>
                  <a:pt x="2403353" y="2375336"/>
                  <a:pt x="2381051" y="2382379"/>
                </a:cubicBezTo>
                <a:cubicBezTo>
                  <a:pt x="2373422" y="2382379"/>
                  <a:pt x="2365792" y="2382379"/>
                  <a:pt x="2361683" y="2382379"/>
                </a:cubicBezTo>
                <a:cubicBezTo>
                  <a:pt x="2305341" y="2382379"/>
                  <a:pt x="2256629" y="2386487"/>
                  <a:pt x="2203807" y="2394117"/>
                </a:cubicBezTo>
                <a:cubicBezTo>
                  <a:pt x="2185027" y="2397639"/>
                  <a:pt x="2169768" y="2394117"/>
                  <a:pt x="2155095" y="2394117"/>
                </a:cubicBezTo>
                <a:cubicBezTo>
                  <a:pt x="2132206" y="2394117"/>
                  <a:pt x="2109903" y="2397639"/>
                  <a:pt x="2083493" y="2397639"/>
                </a:cubicBezTo>
                <a:cubicBezTo>
                  <a:pt x="2064125" y="2401747"/>
                  <a:pt x="2041823" y="2401747"/>
                  <a:pt x="2023042" y="2401747"/>
                </a:cubicBezTo>
                <a:cubicBezTo>
                  <a:pt x="1977851" y="2397639"/>
                  <a:pt x="1932660" y="2401747"/>
                  <a:pt x="1890990" y="2397639"/>
                </a:cubicBezTo>
                <a:cubicBezTo>
                  <a:pt x="1849320" y="2394117"/>
                  <a:pt x="1811759" y="2397639"/>
                  <a:pt x="1774197" y="2390009"/>
                </a:cubicBezTo>
                <a:cubicBezTo>
                  <a:pt x="1766567" y="2390009"/>
                  <a:pt x="1758937" y="2390009"/>
                  <a:pt x="1751895" y="2394117"/>
                </a:cubicBezTo>
                <a:cubicBezTo>
                  <a:pt x="1740157" y="2397639"/>
                  <a:pt x="1732527" y="2397639"/>
                  <a:pt x="1725484" y="2394117"/>
                </a:cubicBezTo>
                <a:cubicBezTo>
                  <a:pt x="1713746" y="2394117"/>
                  <a:pt x="1699074" y="2390009"/>
                  <a:pt x="1691444" y="2405269"/>
                </a:cubicBezTo>
                <a:cubicBezTo>
                  <a:pt x="1687923" y="2408790"/>
                  <a:pt x="1680293" y="2405269"/>
                  <a:pt x="1676185" y="2405269"/>
                </a:cubicBezTo>
                <a:cubicBezTo>
                  <a:pt x="1630994" y="2397639"/>
                  <a:pt x="1582281" y="2397639"/>
                  <a:pt x="1537090" y="2390009"/>
                </a:cubicBezTo>
                <a:cubicBezTo>
                  <a:pt x="1518309" y="2386487"/>
                  <a:pt x="1495420" y="2386487"/>
                  <a:pt x="1473117" y="2382379"/>
                </a:cubicBezTo>
                <a:cubicBezTo>
                  <a:pt x="1442599" y="2378857"/>
                  <a:pt x="1409145" y="2371227"/>
                  <a:pt x="1378627" y="2367706"/>
                </a:cubicBezTo>
                <a:cubicBezTo>
                  <a:pt x="1352217" y="2367706"/>
                  <a:pt x="1329914" y="2363597"/>
                  <a:pt x="1303504" y="2363597"/>
                </a:cubicBezTo>
                <a:cubicBezTo>
                  <a:pt x="1284723" y="2363597"/>
                  <a:pt x="1269463" y="2360076"/>
                  <a:pt x="1250683" y="2360076"/>
                </a:cubicBezTo>
                <a:cubicBezTo>
                  <a:pt x="1231902" y="2363597"/>
                  <a:pt x="1213121" y="2360076"/>
                  <a:pt x="1194340" y="2356554"/>
                </a:cubicBezTo>
                <a:cubicBezTo>
                  <a:pt x="1160300" y="2344816"/>
                  <a:pt x="1122739" y="2330143"/>
                  <a:pt x="1085177" y="2318405"/>
                </a:cubicBezTo>
                <a:cubicBezTo>
                  <a:pt x="1043507" y="2303731"/>
                  <a:pt x="1001837" y="2284950"/>
                  <a:pt x="960755" y="2262060"/>
                </a:cubicBezTo>
                <a:cubicBezTo>
                  <a:pt x="915563" y="2239170"/>
                  <a:pt x="873894" y="2213346"/>
                  <a:pt x="836332" y="2179304"/>
                </a:cubicBezTo>
                <a:cubicBezTo>
                  <a:pt x="825181" y="2168153"/>
                  <a:pt x="817551" y="2160523"/>
                  <a:pt x="806400" y="2152893"/>
                </a:cubicBezTo>
                <a:cubicBezTo>
                  <a:pt x="794662" y="2145263"/>
                  <a:pt x="787033" y="2137633"/>
                  <a:pt x="775881" y="2126481"/>
                </a:cubicBezTo>
                <a:cubicBezTo>
                  <a:pt x="764730" y="2111221"/>
                  <a:pt x="753579" y="2092440"/>
                  <a:pt x="734798" y="2077767"/>
                </a:cubicBezTo>
                <a:cubicBezTo>
                  <a:pt x="719539" y="2066028"/>
                  <a:pt x="711909" y="2047247"/>
                  <a:pt x="711909" y="2028465"/>
                </a:cubicBezTo>
                <a:cubicBezTo>
                  <a:pt x="711909" y="2017314"/>
                  <a:pt x="704279" y="2006162"/>
                  <a:pt x="700758" y="1998532"/>
                </a:cubicBezTo>
                <a:cubicBezTo>
                  <a:pt x="693128" y="1994424"/>
                  <a:pt x="693128" y="1987381"/>
                  <a:pt x="689607" y="1983272"/>
                </a:cubicBezTo>
                <a:cubicBezTo>
                  <a:pt x="666718" y="1919298"/>
                  <a:pt x="655567" y="1851802"/>
                  <a:pt x="647937" y="1783719"/>
                </a:cubicBezTo>
                <a:cubicBezTo>
                  <a:pt x="636786" y="1693333"/>
                  <a:pt x="643829" y="1598839"/>
                  <a:pt x="647937" y="1508453"/>
                </a:cubicBezTo>
                <a:cubicBezTo>
                  <a:pt x="647937" y="1486150"/>
                  <a:pt x="655567" y="1467368"/>
                  <a:pt x="663197" y="1444478"/>
                </a:cubicBezTo>
                <a:cubicBezTo>
                  <a:pt x="670239" y="1422175"/>
                  <a:pt x="677869" y="1395764"/>
                  <a:pt x="681977" y="1372874"/>
                </a:cubicBezTo>
                <a:cubicBezTo>
                  <a:pt x="685498" y="1331789"/>
                  <a:pt x="700758" y="1294226"/>
                  <a:pt x="715430" y="1256077"/>
                </a:cubicBezTo>
                <a:cubicBezTo>
                  <a:pt x="730690" y="1203841"/>
                  <a:pt x="745949" y="1154539"/>
                  <a:pt x="772360" y="1105825"/>
                </a:cubicBezTo>
                <a:cubicBezTo>
                  <a:pt x="779990" y="1087043"/>
                  <a:pt x="787033" y="1064153"/>
                  <a:pt x="806400" y="1048893"/>
                </a:cubicBezTo>
                <a:cubicBezTo>
                  <a:pt x="806400" y="1048893"/>
                  <a:pt x="809922" y="1048893"/>
                  <a:pt x="809922" y="1045372"/>
                </a:cubicBezTo>
                <a:cubicBezTo>
                  <a:pt x="809922" y="1018960"/>
                  <a:pt x="836332" y="1007809"/>
                  <a:pt x="847483" y="989027"/>
                </a:cubicBezTo>
                <a:cubicBezTo>
                  <a:pt x="859221" y="966137"/>
                  <a:pt x="878002" y="947356"/>
                  <a:pt x="885044" y="924466"/>
                </a:cubicBezTo>
                <a:cubicBezTo>
                  <a:pt x="892674" y="913314"/>
                  <a:pt x="904412" y="909793"/>
                  <a:pt x="904412" y="894533"/>
                </a:cubicBezTo>
                <a:cubicBezTo>
                  <a:pt x="915563" y="894533"/>
                  <a:pt x="907934" y="905684"/>
                  <a:pt x="915563" y="905684"/>
                </a:cubicBezTo>
                <a:cubicBezTo>
                  <a:pt x="930236" y="891011"/>
                  <a:pt x="945495" y="872230"/>
                  <a:pt x="968384" y="864600"/>
                </a:cubicBezTo>
                <a:lnTo>
                  <a:pt x="971905" y="860491"/>
                </a:lnTo>
                <a:cubicBezTo>
                  <a:pt x="983056" y="838188"/>
                  <a:pt x="1005946" y="822929"/>
                  <a:pt x="1024726" y="807669"/>
                </a:cubicBezTo>
                <a:cubicBezTo>
                  <a:pt x="1077547" y="751324"/>
                  <a:pt x="1130368" y="691458"/>
                  <a:pt x="1194340" y="646265"/>
                </a:cubicBezTo>
                <a:cubicBezTo>
                  <a:pt x="1231902" y="619854"/>
                  <a:pt x="1269463" y="585812"/>
                  <a:pt x="1307025" y="559401"/>
                </a:cubicBezTo>
                <a:cubicBezTo>
                  <a:pt x="1344587" y="529468"/>
                  <a:pt x="1386256" y="506578"/>
                  <a:pt x="1423818" y="480166"/>
                </a:cubicBezTo>
                <a:cubicBezTo>
                  <a:pt x="1446707" y="469015"/>
                  <a:pt x="1469009" y="453755"/>
                  <a:pt x="1491898" y="439081"/>
                </a:cubicBezTo>
                <a:cubicBezTo>
                  <a:pt x="1514201" y="427343"/>
                  <a:pt x="1537090" y="412670"/>
                  <a:pt x="1563500" y="405040"/>
                </a:cubicBezTo>
                <a:cubicBezTo>
                  <a:pt x="1571130" y="405040"/>
                  <a:pt x="1574651" y="400931"/>
                  <a:pt x="1578172" y="397410"/>
                </a:cubicBezTo>
                <a:cubicBezTo>
                  <a:pt x="1593432" y="386259"/>
                  <a:pt x="1604583" y="370999"/>
                  <a:pt x="1623364" y="374520"/>
                </a:cubicBezTo>
                <a:cubicBezTo>
                  <a:pt x="1642732" y="352217"/>
                  <a:pt x="1676185" y="359847"/>
                  <a:pt x="1691444" y="329327"/>
                </a:cubicBezTo>
                <a:cubicBezTo>
                  <a:pt x="1713746" y="322284"/>
                  <a:pt x="1732527" y="307024"/>
                  <a:pt x="1755416" y="302916"/>
                </a:cubicBezTo>
                <a:cubicBezTo>
                  <a:pt x="1766567" y="302916"/>
                  <a:pt x="1778305" y="299394"/>
                  <a:pt x="1792978" y="291765"/>
                </a:cubicBezTo>
                <a:cubicBezTo>
                  <a:pt x="1827018" y="276504"/>
                  <a:pt x="1861058" y="261832"/>
                  <a:pt x="1898620" y="250680"/>
                </a:cubicBezTo>
                <a:cubicBezTo>
                  <a:pt x="1928552" y="238942"/>
                  <a:pt x="1962591" y="227790"/>
                  <a:pt x="1996632" y="216638"/>
                </a:cubicBezTo>
                <a:cubicBezTo>
                  <a:pt x="2030672" y="204900"/>
                  <a:pt x="2064125" y="197857"/>
                  <a:pt x="2098166" y="182597"/>
                </a:cubicBezTo>
                <a:cubicBezTo>
                  <a:pt x="2116946" y="174967"/>
                  <a:pt x="2139836" y="171446"/>
                  <a:pt x="2162138" y="159707"/>
                </a:cubicBezTo>
                <a:cubicBezTo>
                  <a:pt x="2173876" y="156185"/>
                  <a:pt x="2185027" y="156185"/>
                  <a:pt x="2200286" y="152664"/>
                </a:cubicBezTo>
                <a:cubicBezTo>
                  <a:pt x="2222588" y="145034"/>
                  <a:pt x="2248999" y="140926"/>
                  <a:pt x="2271301" y="129774"/>
                </a:cubicBezTo>
                <a:cubicBezTo>
                  <a:pt x="2290668" y="126253"/>
                  <a:pt x="2305341" y="122144"/>
                  <a:pt x="2324122" y="118623"/>
                </a:cubicBezTo>
                <a:cubicBezTo>
                  <a:pt x="2433285" y="92211"/>
                  <a:pt x="2542449" y="65800"/>
                  <a:pt x="2655720" y="43497"/>
                </a:cubicBezTo>
                <a:cubicBezTo>
                  <a:pt x="2712062" y="28237"/>
                  <a:pt x="2772513" y="17085"/>
                  <a:pt x="2828856" y="12977"/>
                </a:cubicBezTo>
                <a:cubicBezTo>
                  <a:pt x="2878155" y="5347"/>
                  <a:pt x="2923347" y="5347"/>
                  <a:pt x="2972059" y="1825"/>
                </a:cubicBezTo>
                <a:cubicBezTo>
                  <a:pt x="2992894" y="-229"/>
                  <a:pt x="3013582" y="-229"/>
                  <a:pt x="3034270" y="285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390902"/>
      </p:ext>
    </p:extLst>
  </p:cSld>
  <p:clrMapOvr>
    <a:masterClrMapping/>
  </p:clrMapOvr>
  <p:transition spd="slow" advTm="1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6710" y="1535367"/>
            <a:ext cx="4785878" cy="4181987"/>
          </a:xfrm>
          <a:custGeom>
            <a:avLst/>
            <a:gdLst>
              <a:gd name="connsiteX0" fmla="*/ 1968860 w 4785878"/>
              <a:gd name="connsiteY0" fmla="*/ 3880186 h 4181987"/>
              <a:gd name="connsiteX1" fmla="*/ 1982331 w 4785878"/>
              <a:gd name="connsiteY1" fmla="*/ 3907120 h 4181987"/>
              <a:gd name="connsiteX2" fmla="*/ 2002020 w 4785878"/>
              <a:gd name="connsiteY2" fmla="*/ 3933536 h 4181987"/>
              <a:gd name="connsiteX3" fmla="*/ 1968860 w 4785878"/>
              <a:gd name="connsiteY3" fmla="*/ 3880186 h 4181987"/>
              <a:gd name="connsiteX4" fmla="*/ 2580761 w 4785878"/>
              <a:gd name="connsiteY4" fmla="*/ 2826650 h 4181987"/>
              <a:gd name="connsiteX5" fmla="*/ 2570916 w 4785878"/>
              <a:gd name="connsiteY5" fmla="*/ 2836491 h 4181987"/>
              <a:gd name="connsiteX6" fmla="*/ 2570916 w 4785878"/>
              <a:gd name="connsiteY6" fmla="*/ 2846333 h 4181987"/>
              <a:gd name="connsiteX7" fmla="*/ 2570916 w 4785878"/>
              <a:gd name="connsiteY7" fmla="*/ 2919883 h 4181987"/>
              <a:gd name="connsiteX8" fmla="*/ 2580761 w 4785878"/>
              <a:gd name="connsiteY8" fmla="*/ 2976341 h 4181987"/>
              <a:gd name="connsiteX9" fmla="*/ 2590605 w 4785878"/>
              <a:gd name="connsiteY9" fmla="*/ 3032799 h 4181987"/>
              <a:gd name="connsiteX10" fmla="*/ 2600968 w 4785878"/>
              <a:gd name="connsiteY10" fmla="*/ 2972716 h 4181987"/>
              <a:gd name="connsiteX11" fmla="*/ 2594232 w 4785878"/>
              <a:gd name="connsiteY11" fmla="*/ 2886216 h 4181987"/>
              <a:gd name="connsiteX12" fmla="*/ 2583870 w 4785878"/>
              <a:gd name="connsiteY12" fmla="*/ 2856692 h 4181987"/>
              <a:gd name="connsiteX13" fmla="*/ 2580761 w 4785878"/>
              <a:gd name="connsiteY13" fmla="*/ 2839599 h 4181987"/>
              <a:gd name="connsiteX14" fmla="*/ 2580761 w 4785878"/>
              <a:gd name="connsiteY14" fmla="*/ 2826650 h 4181987"/>
              <a:gd name="connsiteX15" fmla="*/ 797907 w 4785878"/>
              <a:gd name="connsiteY15" fmla="*/ 2813183 h 4181987"/>
              <a:gd name="connsiteX16" fmla="*/ 811378 w 4785878"/>
              <a:gd name="connsiteY16" fmla="*/ 2946299 h 4181987"/>
              <a:gd name="connsiteX17" fmla="*/ 808269 w 4785878"/>
              <a:gd name="connsiteY17" fmla="*/ 2873267 h 4181987"/>
              <a:gd name="connsiteX18" fmla="*/ 804642 w 4785878"/>
              <a:gd name="connsiteY18" fmla="*/ 2849958 h 4181987"/>
              <a:gd name="connsiteX19" fmla="*/ 797907 w 4785878"/>
              <a:gd name="connsiteY19" fmla="*/ 2813183 h 4181987"/>
              <a:gd name="connsiteX20" fmla="*/ 768374 w 4785878"/>
              <a:gd name="connsiteY20" fmla="*/ 2713216 h 4181987"/>
              <a:gd name="connsiteX21" fmla="*/ 761638 w 4785878"/>
              <a:gd name="connsiteY21" fmla="*/ 2746884 h 4181987"/>
              <a:gd name="connsiteX22" fmla="*/ 758011 w 4785878"/>
              <a:gd name="connsiteY22" fmla="*/ 2776408 h 4181987"/>
              <a:gd name="connsiteX23" fmla="*/ 751794 w 4785878"/>
              <a:gd name="connsiteY23" fmla="*/ 2810075 h 4181987"/>
              <a:gd name="connsiteX24" fmla="*/ 751794 w 4785878"/>
              <a:gd name="connsiteY24" fmla="*/ 2849958 h 4181987"/>
              <a:gd name="connsiteX25" fmla="*/ 751794 w 4785878"/>
              <a:gd name="connsiteY25" fmla="*/ 2886216 h 4181987"/>
              <a:gd name="connsiteX26" fmla="*/ 751794 w 4785878"/>
              <a:gd name="connsiteY26" fmla="*/ 2892949 h 4181987"/>
              <a:gd name="connsiteX27" fmla="*/ 738323 w 4785878"/>
              <a:gd name="connsiteY27" fmla="*/ 2942674 h 4181987"/>
              <a:gd name="connsiteX28" fmla="*/ 745058 w 4785878"/>
              <a:gd name="connsiteY28" fmla="*/ 3012599 h 4181987"/>
              <a:gd name="connsiteX29" fmla="*/ 754903 w 4785878"/>
              <a:gd name="connsiteY29" fmla="*/ 3102206 h 4181987"/>
              <a:gd name="connsiteX30" fmla="*/ 754903 w 4785878"/>
              <a:gd name="connsiteY30" fmla="*/ 3132248 h 4181987"/>
              <a:gd name="connsiteX31" fmla="*/ 758011 w 4785878"/>
              <a:gd name="connsiteY31" fmla="*/ 3185598 h 4181987"/>
              <a:gd name="connsiteX32" fmla="*/ 758011 w 4785878"/>
              <a:gd name="connsiteY32" fmla="*/ 3195439 h 4181987"/>
              <a:gd name="connsiteX33" fmla="*/ 754903 w 4785878"/>
              <a:gd name="connsiteY33" fmla="*/ 3221855 h 4181987"/>
              <a:gd name="connsiteX34" fmla="*/ 768374 w 4785878"/>
              <a:gd name="connsiteY34" fmla="*/ 3218748 h 4181987"/>
              <a:gd name="connsiteX35" fmla="*/ 768374 w 4785878"/>
              <a:gd name="connsiteY35" fmla="*/ 3248790 h 4181987"/>
              <a:gd name="connsiteX36" fmla="*/ 768374 w 4785878"/>
              <a:gd name="connsiteY36" fmla="*/ 3265364 h 4181987"/>
              <a:gd name="connsiteX37" fmla="*/ 771482 w 4785878"/>
              <a:gd name="connsiteY37" fmla="*/ 3308355 h 4181987"/>
              <a:gd name="connsiteX38" fmla="*/ 775109 w 4785878"/>
              <a:gd name="connsiteY38" fmla="*/ 3335289 h 4181987"/>
              <a:gd name="connsiteX39" fmla="*/ 781327 w 4785878"/>
              <a:gd name="connsiteY39" fmla="*/ 3335289 h 4181987"/>
              <a:gd name="connsiteX40" fmla="*/ 784953 w 4785878"/>
              <a:gd name="connsiteY40" fmla="*/ 3345131 h 4181987"/>
              <a:gd name="connsiteX41" fmla="*/ 788062 w 4785878"/>
              <a:gd name="connsiteY41" fmla="*/ 3375172 h 4181987"/>
              <a:gd name="connsiteX42" fmla="*/ 784953 w 4785878"/>
              <a:gd name="connsiteY42" fmla="*/ 3411430 h 4181987"/>
              <a:gd name="connsiteX43" fmla="*/ 745058 w 4785878"/>
              <a:gd name="connsiteY43" fmla="*/ 3258631 h 4181987"/>
              <a:gd name="connsiteX44" fmla="*/ 738323 w 4785878"/>
              <a:gd name="connsiteY44" fmla="*/ 3301622 h 4181987"/>
              <a:gd name="connsiteX45" fmla="*/ 751794 w 4785878"/>
              <a:gd name="connsiteY45" fmla="*/ 3401588 h 4181987"/>
              <a:gd name="connsiteX46" fmla="*/ 778218 w 4785878"/>
              <a:gd name="connsiteY46" fmla="*/ 3551280 h 4181987"/>
              <a:gd name="connsiteX47" fmla="*/ 788062 w 4785878"/>
              <a:gd name="connsiteY47" fmla="*/ 3574588 h 4181987"/>
              <a:gd name="connsiteX48" fmla="*/ 801533 w 4785878"/>
              <a:gd name="connsiteY48" fmla="*/ 3534705 h 4181987"/>
              <a:gd name="connsiteX49" fmla="*/ 784953 w 4785878"/>
              <a:gd name="connsiteY49" fmla="*/ 3438364 h 4181987"/>
              <a:gd name="connsiteX50" fmla="*/ 794798 w 4785878"/>
              <a:gd name="connsiteY50" fmla="*/ 3415055 h 4181987"/>
              <a:gd name="connsiteX51" fmla="*/ 801533 w 4785878"/>
              <a:gd name="connsiteY51" fmla="*/ 3431630 h 4181987"/>
              <a:gd name="connsiteX52" fmla="*/ 808269 w 4785878"/>
              <a:gd name="connsiteY52" fmla="*/ 3488088 h 4181987"/>
              <a:gd name="connsiteX53" fmla="*/ 821222 w 4785878"/>
              <a:gd name="connsiteY53" fmla="*/ 3524863 h 4181987"/>
              <a:gd name="connsiteX54" fmla="*/ 871479 w 4785878"/>
              <a:gd name="connsiteY54" fmla="*/ 3445097 h 4181987"/>
              <a:gd name="connsiteX55" fmla="*/ 871479 w 4785878"/>
              <a:gd name="connsiteY55" fmla="*/ 3424897 h 4181987"/>
              <a:gd name="connsiteX56" fmla="*/ 854899 w 4785878"/>
              <a:gd name="connsiteY56" fmla="*/ 3315089 h 4181987"/>
              <a:gd name="connsiteX57" fmla="*/ 838320 w 4785878"/>
              <a:gd name="connsiteY57" fmla="*/ 3192332 h 4181987"/>
              <a:gd name="connsiteX58" fmla="*/ 811378 w 4785878"/>
              <a:gd name="connsiteY58" fmla="*/ 3045748 h 4181987"/>
              <a:gd name="connsiteX59" fmla="*/ 781327 w 4785878"/>
              <a:gd name="connsiteY59" fmla="*/ 2806450 h 4181987"/>
              <a:gd name="connsiteX60" fmla="*/ 768374 w 4785878"/>
              <a:gd name="connsiteY60" fmla="*/ 2713216 h 4181987"/>
              <a:gd name="connsiteX61" fmla="*/ 2567290 w 4785878"/>
              <a:gd name="connsiteY61" fmla="*/ 2686800 h 4181987"/>
              <a:gd name="connsiteX62" fmla="*/ 2560554 w 4785878"/>
              <a:gd name="connsiteY62" fmla="*/ 2723576 h 4181987"/>
              <a:gd name="connsiteX63" fmla="*/ 2570916 w 4785878"/>
              <a:gd name="connsiteY63" fmla="*/ 2773300 h 4181987"/>
              <a:gd name="connsiteX64" fmla="*/ 2577652 w 4785878"/>
              <a:gd name="connsiteY64" fmla="*/ 2776408 h 4181987"/>
              <a:gd name="connsiteX65" fmla="*/ 2580761 w 4785878"/>
              <a:gd name="connsiteY65" fmla="*/ 2770192 h 4181987"/>
              <a:gd name="connsiteX66" fmla="*/ 2577652 w 4785878"/>
              <a:gd name="connsiteY66" fmla="*/ 2749992 h 4181987"/>
              <a:gd name="connsiteX67" fmla="*/ 2567290 w 4785878"/>
              <a:gd name="connsiteY67" fmla="*/ 2686800 h 4181987"/>
              <a:gd name="connsiteX68" fmla="*/ 4569309 w 4785878"/>
              <a:gd name="connsiteY68" fmla="*/ 0 h 4181987"/>
              <a:gd name="connsiteX69" fmla="*/ 4592625 w 4785878"/>
              <a:gd name="connsiteY69" fmla="*/ 7381 h 4181987"/>
              <a:gd name="connsiteX70" fmla="*/ 4606096 w 4785878"/>
              <a:gd name="connsiteY70" fmla="*/ 7381 h 4181987"/>
              <a:gd name="connsiteX71" fmla="*/ 4632520 w 4785878"/>
              <a:gd name="connsiteY71" fmla="*/ 3755 h 4181987"/>
              <a:gd name="connsiteX72" fmla="*/ 4709202 w 4785878"/>
              <a:gd name="connsiteY72" fmla="*/ 37423 h 4181987"/>
              <a:gd name="connsiteX73" fmla="*/ 4735626 w 4785878"/>
              <a:gd name="connsiteY73" fmla="*/ 63839 h 4181987"/>
              <a:gd name="connsiteX74" fmla="*/ 4749097 w 4785878"/>
              <a:gd name="connsiteY74" fmla="*/ 87147 h 4181987"/>
              <a:gd name="connsiteX75" fmla="*/ 4765677 w 4785878"/>
              <a:gd name="connsiteY75" fmla="*/ 136872 h 4181987"/>
              <a:gd name="connsiteX76" fmla="*/ 4782257 w 4785878"/>
              <a:gd name="connsiteY76" fmla="*/ 196955 h 4181987"/>
              <a:gd name="connsiteX77" fmla="*/ 4775522 w 4785878"/>
              <a:gd name="connsiteY77" fmla="*/ 276721 h 4181987"/>
              <a:gd name="connsiteX78" fmla="*/ 4749097 w 4785878"/>
              <a:gd name="connsiteY78" fmla="*/ 386529 h 4181987"/>
              <a:gd name="connsiteX79" fmla="*/ 4715938 w 4785878"/>
              <a:gd name="connsiteY79" fmla="*/ 469404 h 4181987"/>
              <a:gd name="connsiteX80" fmla="*/ 4662571 w 4785878"/>
              <a:gd name="connsiteY80" fmla="*/ 572478 h 4181987"/>
              <a:gd name="connsiteX81" fmla="*/ 4572936 w 4785878"/>
              <a:gd name="connsiteY81" fmla="*/ 698860 h 4181987"/>
              <a:gd name="connsiteX82" fmla="*/ 4519570 w 4785878"/>
              <a:gd name="connsiteY82" fmla="*/ 771893 h 4181987"/>
              <a:gd name="connsiteX83" fmla="*/ 4469830 w 4785878"/>
              <a:gd name="connsiteY83" fmla="*/ 858393 h 4181987"/>
              <a:gd name="connsiteX84" fmla="*/ 4436670 w 4785878"/>
              <a:gd name="connsiteY84" fmla="*/ 911743 h 4181987"/>
              <a:gd name="connsiteX85" fmla="*/ 4399884 w 4785878"/>
              <a:gd name="connsiteY85" fmla="*/ 968201 h 4181987"/>
              <a:gd name="connsiteX86" fmla="*/ 4393148 w 4785878"/>
              <a:gd name="connsiteY86" fmla="*/ 978043 h 4181987"/>
              <a:gd name="connsiteX87" fmla="*/ 4369833 w 4785878"/>
              <a:gd name="connsiteY87" fmla="*/ 1017926 h 4181987"/>
              <a:gd name="connsiteX88" fmla="*/ 4356880 w 4785878"/>
              <a:gd name="connsiteY88" fmla="*/ 1044342 h 4181987"/>
              <a:gd name="connsiteX89" fmla="*/ 4313358 w 4785878"/>
              <a:gd name="connsiteY89" fmla="*/ 1104425 h 4181987"/>
              <a:gd name="connsiteX90" fmla="*/ 4266727 w 4785878"/>
              <a:gd name="connsiteY90" fmla="*/ 1200766 h 4181987"/>
              <a:gd name="connsiteX91" fmla="*/ 4253774 w 4785878"/>
              <a:gd name="connsiteY91" fmla="*/ 1244275 h 4181987"/>
              <a:gd name="connsiteX92" fmla="*/ 4213878 w 4785878"/>
              <a:gd name="connsiteY92" fmla="*/ 1317308 h 4181987"/>
              <a:gd name="connsiteX93" fmla="*/ 4213878 w 4785878"/>
              <a:gd name="connsiteY93" fmla="*/ 1324041 h 4181987"/>
              <a:gd name="connsiteX94" fmla="*/ 4213878 w 4785878"/>
              <a:gd name="connsiteY94" fmla="*/ 1336991 h 4181987"/>
              <a:gd name="connsiteX95" fmla="*/ 4167248 w 4785878"/>
              <a:gd name="connsiteY95" fmla="*/ 1416757 h 4181987"/>
              <a:gd name="connsiteX96" fmla="*/ 4153776 w 4785878"/>
              <a:gd name="connsiteY96" fmla="*/ 1443691 h 4181987"/>
              <a:gd name="connsiteX97" fmla="*/ 4127352 w 4785878"/>
              <a:gd name="connsiteY97" fmla="*/ 1523457 h 4181987"/>
              <a:gd name="connsiteX98" fmla="*/ 4093674 w 4785878"/>
              <a:gd name="connsiteY98" fmla="*/ 1583023 h 4181987"/>
              <a:gd name="connsiteX99" fmla="*/ 4057406 w 4785878"/>
              <a:gd name="connsiteY99" fmla="*/ 1676256 h 4181987"/>
              <a:gd name="connsiteX100" fmla="*/ 4030463 w 4785878"/>
              <a:gd name="connsiteY100" fmla="*/ 1725980 h 4181987"/>
              <a:gd name="connsiteX101" fmla="*/ 4017511 w 4785878"/>
              <a:gd name="connsiteY101" fmla="*/ 1756022 h 4181987"/>
              <a:gd name="connsiteX102" fmla="*/ 3984351 w 4785878"/>
              <a:gd name="connsiteY102" fmla="*/ 1842522 h 4181987"/>
              <a:gd name="connsiteX103" fmla="*/ 3973988 w 4785878"/>
              <a:gd name="connsiteY103" fmla="*/ 1855989 h 4181987"/>
              <a:gd name="connsiteX104" fmla="*/ 3964144 w 4785878"/>
              <a:gd name="connsiteY104" fmla="*/ 1875671 h 4181987"/>
              <a:gd name="connsiteX105" fmla="*/ 3973988 w 4785878"/>
              <a:gd name="connsiteY105" fmla="*/ 1885513 h 4181987"/>
              <a:gd name="connsiteX106" fmla="*/ 3984351 w 4785878"/>
              <a:gd name="connsiteY106" fmla="*/ 1902088 h 4181987"/>
              <a:gd name="connsiteX107" fmla="*/ 3940829 w 4785878"/>
              <a:gd name="connsiteY107" fmla="*/ 2002054 h 4181987"/>
              <a:gd name="connsiteX108" fmla="*/ 3921139 w 4785878"/>
              <a:gd name="connsiteY108" fmla="*/ 2055404 h 4181987"/>
              <a:gd name="connsiteX109" fmla="*/ 3874509 w 4785878"/>
              <a:gd name="connsiteY109" fmla="*/ 2158479 h 4181987"/>
              <a:gd name="connsiteX110" fmla="*/ 3841349 w 4785878"/>
              <a:gd name="connsiteY110" fmla="*/ 2224778 h 4181987"/>
              <a:gd name="connsiteX111" fmla="*/ 3837722 w 4785878"/>
              <a:gd name="connsiteY111" fmla="*/ 2234619 h 4181987"/>
              <a:gd name="connsiteX112" fmla="*/ 3827878 w 4785878"/>
              <a:gd name="connsiteY112" fmla="*/ 2261553 h 4181987"/>
              <a:gd name="connsiteX113" fmla="*/ 3821142 w 4785878"/>
              <a:gd name="connsiteY113" fmla="*/ 2278128 h 4181987"/>
              <a:gd name="connsiteX114" fmla="*/ 3784874 w 4785878"/>
              <a:gd name="connsiteY114" fmla="*/ 2337694 h 4181987"/>
              <a:gd name="connsiteX115" fmla="*/ 3764667 w 4785878"/>
              <a:gd name="connsiteY115" fmla="*/ 2357894 h 4181987"/>
              <a:gd name="connsiteX116" fmla="*/ 3751196 w 4785878"/>
              <a:gd name="connsiteY116" fmla="*/ 2384311 h 4181987"/>
              <a:gd name="connsiteX117" fmla="*/ 3734616 w 4785878"/>
              <a:gd name="connsiteY117" fmla="*/ 2421086 h 4181987"/>
              <a:gd name="connsiteX118" fmla="*/ 3687985 w 4785878"/>
              <a:gd name="connsiteY118" fmla="*/ 2503960 h 4181987"/>
              <a:gd name="connsiteX119" fmla="*/ 3641355 w 4785878"/>
              <a:gd name="connsiteY119" fmla="*/ 2587352 h 4181987"/>
              <a:gd name="connsiteX120" fmla="*/ 3614930 w 4785878"/>
              <a:gd name="connsiteY120" fmla="*/ 2630343 h 4181987"/>
              <a:gd name="connsiteX121" fmla="*/ 3581771 w 4785878"/>
              <a:gd name="connsiteY121" fmla="*/ 2683693 h 4181987"/>
              <a:gd name="connsiteX122" fmla="*/ 3561564 w 4785878"/>
              <a:gd name="connsiteY122" fmla="*/ 2723576 h 4181987"/>
              <a:gd name="connsiteX123" fmla="*/ 3555346 w 4785878"/>
              <a:gd name="connsiteY123" fmla="*/ 2746884 h 4181987"/>
              <a:gd name="connsiteX124" fmla="*/ 3551719 w 4785878"/>
              <a:gd name="connsiteY124" fmla="*/ 2786767 h 4181987"/>
              <a:gd name="connsiteX125" fmla="*/ 3538249 w 4785878"/>
              <a:gd name="connsiteY125" fmla="*/ 2803342 h 4181987"/>
              <a:gd name="connsiteX126" fmla="*/ 3544984 w 4785878"/>
              <a:gd name="connsiteY126" fmla="*/ 2763459 h 4181987"/>
              <a:gd name="connsiteX127" fmla="*/ 3521668 w 4785878"/>
              <a:gd name="connsiteY127" fmla="*/ 2793501 h 4181987"/>
              <a:gd name="connsiteX128" fmla="*/ 3475555 w 4785878"/>
              <a:gd name="connsiteY128" fmla="*/ 2889842 h 4181987"/>
              <a:gd name="connsiteX129" fmla="*/ 3465193 w 4785878"/>
              <a:gd name="connsiteY129" fmla="*/ 2982557 h 4181987"/>
              <a:gd name="connsiteX130" fmla="*/ 3462085 w 4785878"/>
              <a:gd name="connsiteY130" fmla="*/ 2996024 h 4181987"/>
              <a:gd name="connsiteX131" fmla="*/ 3368823 w 4785878"/>
              <a:gd name="connsiteY131" fmla="*/ 3159182 h 4181987"/>
              <a:gd name="connsiteX132" fmla="*/ 3215977 w 4785878"/>
              <a:gd name="connsiteY132" fmla="*/ 3398481 h 4181987"/>
              <a:gd name="connsiteX133" fmla="*/ 3142922 w 4785878"/>
              <a:gd name="connsiteY133" fmla="*/ 3518130 h 4181987"/>
              <a:gd name="connsiteX134" fmla="*/ 3103027 w 4785878"/>
              <a:gd name="connsiteY134" fmla="*/ 3577696 h 4181987"/>
              <a:gd name="connsiteX135" fmla="*/ 3069349 w 4785878"/>
              <a:gd name="connsiteY135" fmla="*/ 3631046 h 4181987"/>
              <a:gd name="connsiteX136" fmla="*/ 3006138 w 4785878"/>
              <a:gd name="connsiteY136" fmla="*/ 3727387 h 4181987"/>
              <a:gd name="connsiteX137" fmla="*/ 2886452 w 4785878"/>
              <a:gd name="connsiteY137" fmla="*/ 3863611 h 4181987"/>
              <a:gd name="connsiteX138" fmla="*/ 2773502 w 4785878"/>
              <a:gd name="connsiteY138" fmla="*/ 3950111 h 4181987"/>
              <a:gd name="connsiteX139" fmla="*/ 2697338 w 4785878"/>
              <a:gd name="connsiteY139" fmla="*/ 4003461 h 4181987"/>
              <a:gd name="connsiteX140" fmla="*/ 2690603 w 4785878"/>
              <a:gd name="connsiteY140" fmla="*/ 4016928 h 4181987"/>
              <a:gd name="connsiteX141" fmla="*/ 2674023 w 4785878"/>
              <a:gd name="connsiteY141" fmla="*/ 4029877 h 4181987"/>
              <a:gd name="connsiteX142" fmla="*/ 2667287 w 4785878"/>
              <a:gd name="connsiteY142" fmla="*/ 4033503 h 4181987"/>
              <a:gd name="connsiteX143" fmla="*/ 2617548 w 4785878"/>
              <a:gd name="connsiteY143" fmla="*/ 4059919 h 4181987"/>
              <a:gd name="connsiteX144" fmla="*/ 2594232 w 4785878"/>
              <a:gd name="connsiteY144" fmla="*/ 4106535 h 4181987"/>
              <a:gd name="connsiteX145" fmla="*/ 2567290 w 4785878"/>
              <a:gd name="connsiteY145" fmla="*/ 4136577 h 4181987"/>
              <a:gd name="connsiteX146" fmla="*/ 2510815 w 4785878"/>
              <a:gd name="connsiteY146" fmla="*/ 4139685 h 4181987"/>
              <a:gd name="connsiteX147" fmla="*/ 2497343 w 4785878"/>
              <a:gd name="connsiteY147" fmla="*/ 4139685 h 4181987"/>
              <a:gd name="connsiteX148" fmla="*/ 2474028 w 4785878"/>
              <a:gd name="connsiteY148" fmla="*/ 4149526 h 4181987"/>
              <a:gd name="connsiteX149" fmla="*/ 2451231 w 4785878"/>
              <a:gd name="connsiteY149" fmla="*/ 4159885 h 4181987"/>
              <a:gd name="connsiteX150" fmla="*/ 2384393 w 4785878"/>
              <a:gd name="connsiteY150" fmla="*/ 4143311 h 4181987"/>
              <a:gd name="connsiteX151" fmla="*/ 2327918 w 4785878"/>
              <a:gd name="connsiteY151" fmla="*/ 4126218 h 4181987"/>
              <a:gd name="connsiteX152" fmla="*/ 2211859 w 4785878"/>
              <a:gd name="connsiteY152" fmla="*/ 4099802 h 4181987"/>
              <a:gd name="connsiteX153" fmla="*/ 2108752 w 4785878"/>
              <a:gd name="connsiteY153" fmla="*/ 4069760 h 4181987"/>
              <a:gd name="connsiteX154" fmla="*/ 1985440 w 4785878"/>
              <a:gd name="connsiteY154" fmla="*/ 3993619 h 4181987"/>
              <a:gd name="connsiteX155" fmla="*/ 1978704 w 4785878"/>
              <a:gd name="connsiteY155" fmla="*/ 3983260 h 4181987"/>
              <a:gd name="connsiteX156" fmla="*/ 1948653 w 4785878"/>
              <a:gd name="connsiteY156" fmla="*/ 3936644 h 4181987"/>
              <a:gd name="connsiteX157" fmla="*/ 1928965 w 4785878"/>
              <a:gd name="connsiteY157" fmla="*/ 3896760 h 4181987"/>
              <a:gd name="connsiteX158" fmla="*/ 1928965 w 4785878"/>
              <a:gd name="connsiteY158" fmla="*/ 3890545 h 4181987"/>
              <a:gd name="connsiteX159" fmla="*/ 1898913 w 4785878"/>
              <a:gd name="connsiteY159" fmla="*/ 3813886 h 4181987"/>
              <a:gd name="connsiteX160" fmla="*/ 1882333 w 4785878"/>
              <a:gd name="connsiteY160" fmla="*/ 3757429 h 4181987"/>
              <a:gd name="connsiteX161" fmla="*/ 1905649 w 4785878"/>
              <a:gd name="connsiteY161" fmla="*/ 3797312 h 4181987"/>
              <a:gd name="connsiteX162" fmla="*/ 1902022 w 4785878"/>
              <a:gd name="connsiteY162" fmla="*/ 3774003 h 4181987"/>
              <a:gd name="connsiteX163" fmla="*/ 1878706 w 4785878"/>
              <a:gd name="connsiteY163" fmla="*/ 3694237 h 4181987"/>
              <a:gd name="connsiteX164" fmla="*/ 1872489 w 4785878"/>
              <a:gd name="connsiteY164" fmla="*/ 3644513 h 4181987"/>
              <a:gd name="connsiteX165" fmla="*/ 1865754 w 4785878"/>
              <a:gd name="connsiteY165" fmla="*/ 3624312 h 4181987"/>
              <a:gd name="connsiteX166" fmla="*/ 1862127 w 4785878"/>
              <a:gd name="connsiteY166" fmla="*/ 3614471 h 4181987"/>
              <a:gd name="connsiteX167" fmla="*/ 1835703 w 4785878"/>
              <a:gd name="connsiteY167" fmla="*/ 3484980 h 4181987"/>
              <a:gd name="connsiteX168" fmla="*/ 1809278 w 4785878"/>
              <a:gd name="connsiteY168" fmla="*/ 3324930 h 4181987"/>
              <a:gd name="connsiteX169" fmla="*/ 1792699 w 4785878"/>
              <a:gd name="connsiteY169" fmla="*/ 3195439 h 4181987"/>
              <a:gd name="connsiteX170" fmla="*/ 1785963 w 4785878"/>
              <a:gd name="connsiteY170" fmla="*/ 3155556 h 4181987"/>
              <a:gd name="connsiteX171" fmla="*/ 1772492 w 4785878"/>
              <a:gd name="connsiteY171" fmla="*/ 3022440 h 4181987"/>
              <a:gd name="connsiteX172" fmla="*/ 1762648 w 4785878"/>
              <a:gd name="connsiteY172" fmla="*/ 2953033 h 4181987"/>
              <a:gd name="connsiteX173" fmla="*/ 1759021 w 4785878"/>
              <a:gd name="connsiteY173" fmla="*/ 2929725 h 4181987"/>
              <a:gd name="connsiteX174" fmla="*/ 1752803 w 4785878"/>
              <a:gd name="connsiteY174" fmla="*/ 2839599 h 4181987"/>
              <a:gd name="connsiteX175" fmla="*/ 1742441 w 4785878"/>
              <a:gd name="connsiteY175" fmla="*/ 2749992 h 4181987"/>
              <a:gd name="connsiteX176" fmla="*/ 1732596 w 4785878"/>
              <a:gd name="connsiteY176" fmla="*/ 2723576 h 4181987"/>
              <a:gd name="connsiteX177" fmla="*/ 1729488 w 4785878"/>
              <a:gd name="connsiteY177" fmla="*/ 2707001 h 4181987"/>
              <a:gd name="connsiteX178" fmla="*/ 1725861 w 4785878"/>
              <a:gd name="connsiteY178" fmla="*/ 2637076 h 4181987"/>
              <a:gd name="connsiteX179" fmla="*/ 1719644 w 4785878"/>
              <a:gd name="connsiteY179" fmla="*/ 2660384 h 4181987"/>
              <a:gd name="connsiteX180" fmla="*/ 1722752 w 4785878"/>
              <a:gd name="connsiteY180" fmla="*/ 2713216 h 4181987"/>
              <a:gd name="connsiteX181" fmla="*/ 1716017 w 4785878"/>
              <a:gd name="connsiteY181" fmla="*/ 2610142 h 4181987"/>
              <a:gd name="connsiteX182" fmla="*/ 1722752 w 4785878"/>
              <a:gd name="connsiteY182" fmla="*/ 2616876 h 4181987"/>
              <a:gd name="connsiteX183" fmla="*/ 1719644 w 4785878"/>
              <a:gd name="connsiteY183" fmla="*/ 2570259 h 4181987"/>
              <a:gd name="connsiteX184" fmla="*/ 1709281 w 4785878"/>
              <a:gd name="connsiteY184" fmla="*/ 2457343 h 4181987"/>
              <a:gd name="connsiteX185" fmla="*/ 1706173 w 4785878"/>
              <a:gd name="connsiteY185" fmla="*/ 2414352 h 4181987"/>
              <a:gd name="connsiteX186" fmla="*/ 1702546 w 4785878"/>
              <a:gd name="connsiteY186" fmla="*/ 2274503 h 4181987"/>
              <a:gd name="connsiteX187" fmla="*/ 1699437 w 4785878"/>
              <a:gd name="connsiteY187" fmla="*/ 2234619 h 4181987"/>
              <a:gd name="connsiteX188" fmla="*/ 1692701 w 4785878"/>
              <a:gd name="connsiteY188" fmla="*/ 2244461 h 4181987"/>
              <a:gd name="connsiteX189" fmla="*/ 1689593 w 4785878"/>
              <a:gd name="connsiteY189" fmla="*/ 2238245 h 4181987"/>
              <a:gd name="connsiteX190" fmla="*/ 1679748 w 4785878"/>
              <a:gd name="connsiteY190" fmla="*/ 2204578 h 4181987"/>
              <a:gd name="connsiteX191" fmla="*/ 1682857 w 4785878"/>
              <a:gd name="connsiteY191" fmla="*/ 2198362 h 4181987"/>
              <a:gd name="connsiteX192" fmla="*/ 1689593 w 4785878"/>
              <a:gd name="connsiteY192" fmla="*/ 2168320 h 4181987"/>
              <a:gd name="connsiteX193" fmla="*/ 1666277 w 4785878"/>
              <a:gd name="connsiteY193" fmla="*/ 2238245 h 4181987"/>
              <a:gd name="connsiteX194" fmla="*/ 1652806 w 4785878"/>
              <a:gd name="connsiteY194" fmla="*/ 2257928 h 4181987"/>
              <a:gd name="connsiteX195" fmla="*/ 1646070 w 4785878"/>
              <a:gd name="connsiteY195" fmla="*/ 2264661 h 4181987"/>
              <a:gd name="connsiteX196" fmla="*/ 1626382 w 4785878"/>
              <a:gd name="connsiteY196" fmla="*/ 2308170 h 4181987"/>
              <a:gd name="connsiteX197" fmla="*/ 1626382 w 4785878"/>
              <a:gd name="connsiteY197" fmla="*/ 2327853 h 4181987"/>
              <a:gd name="connsiteX198" fmla="*/ 1626382 w 4785878"/>
              <a:gd name="connsiteY198" fmla="*/ 2364628 h 4181987"/>
              <a:gd name="connsiteX199" fmla="*/ 1612911 w 4785878"/>
              <a:gd name="connsiteY199" fmla="*/ 2348053 h 4181987"/>
              <a:gd name="connsiteX200" fmla="*/ 1596331 w 4785878"/>
              <a:gd name="connsiteY200" fmla="*/ 2377577 h 4181987"/>
              <a:gd name="connsiteX201" fmla="*/ 1599957 w 4785878"/>
              <a:gd name="connsiteY201" fmla="*/ 2397778 h 4181987"/>
              <a:gd name="connsiteX202" fmla="*/ 1589595 w 4785878"/>
              <a:gd name="connsiteY202" fmla="*/ 2447502 h 4181987"/>
              <a:gd name="connsiteX203" fmla="*/ 1579751 w 4785878"/>
              <a:gd name="connsiteY203" fmla="*/ 2487385 h 4181987"/>
              <a:gd name="connsiteX204" fmla="*/ 1560062 w 4785878"/>
              <a:gd name="connsiteY204" fmla="*/ 2513801 h 4181987"/>
              <a:gd name="connsiteX205" fmla="*/ 1556436 w 4785878"/>
              <a:gd name="connsiteY205" fmla="*/ 2527268 h 4181987"/>
              <a:gd name="connsiteX206" fmla="*/ 1536747 w 4785878"/>
              <a:gd name="connsiteY206" fmla="*/ 2587352 h 4181987"/>
              <a:gd name="connsiteX207" fmla="*/ 1533120 w 4785878"/>
              <a:gd name="connsiteY207" fmla="*/ 2597193 h 4181987"/>
              <a:gd name="connsiteX208" fmla="*/ 1506696 w 4785878"/>
              <a:gd name="connsiteY208" fmla="*/ 2653651 h 4181987"/>
              <a:gd name="connsiteX209" fmla="*/ 1496852 w 4785878"/>
              <a:gd name="connsiteY209" fmla="*/ 2670226 h 4181987"/>
              <a:gd name="connsiteX210" fmla="*/ 1469909 w 4785878"/>
              <a:gd name="connsiteY210" fmla="*/ 2723576 h 4181987"/>
              <a:gd name="connsiteX211" fmla="*/ 1436749 w 4785878"/>
              <a:gd name="connsiteY211" fmla="*/ 2803342 h 4181987"/>
              <a:gd name="connsiteX212" fmla="*/ 1430014 w 4785878"/>
              <a:gd name="connsiteY212" fmla="*/ 2823024 h 4181987"/>
              <a:gd name="connsiteX213" fmla="*/ 1430014 w 4785878"/>
              <a:gd name="connsiteY213" fmla="*/ 2833384 h 4181987"/>
              <a:gd name="connsiteX214" fmla="*/ 1416543 w 4785878"/>
              <a:gd name="connsiteY214" fmla="*/ 2862908 h 4181987"/>
              <a:gd name="connsiteX215" fmla="*/ 1403590 w 4785878"/>
              <a:gd name="connsiteY215" fmla="*/ 2869641 h 4181987"/>
              <a:gd name="connsiteX216" fmla="*/ 1399963 w 4785878"/>
              <a:gd name="connsiteY216" fmla="*/ 2876375 h 4181987"/>
              <a:gd name="connsiteX217" fmla="*/ 1390119 w 4785878"/>
              <a:gd name="connsiteY217" fmla="*/ 2902791 h 4181987"/>
              <a:gd name="connsiteX218" fmla="*/ 1366803 w 4785878"/>
              <a:gd name="connsiteY218" fmla="*/ 2959767 h 4181987"/>
              <a:gd name="connsiteX219" fmla="*/ 1360067 w 4785878"/>
              <a:gd name="connsiteY219" fmla="*/ 2969608 h 4181987"/>
              <a:gd name="connsiteX220" fmla="*/ 1356959 w 4785878"/>
              <a:gd name="connsiteY220" fmla="*/ 2982557 h 4181987"/>
              <a:gd name="connsiteX221" fmla="*/ 1343488 w 4785878"/>
              <a:gd name="connsiteY221" fmla="*/ 3016224 h 4181987"/>
              <a:gd name="connsiteX222" fmla="*/ 1333644 w 4785878"/>
              <a:gd name="connsiteY222" fmla="*/ 3032799 h 4181987"/>
              <a:gd name="connsiteX223" fmla="*/ 1317063 w 4785878"/>
              <a:gd name="connsiteY223" fmla="*/ 3075790 h 4181987"/>
              <a:gd name="connsiteX224" fmla="*/ 1303592 w 4785878"/>
              <a:gd name="connsiteY224" fmla="*/ 3092365 h 4181987"/>
              <a:gd name="connsiteX225" fmla="*/ 1290121 w 4785878"/>
              <a:gd name="connsiteY225" fmla="*/ 3108940 h 4181987"/>
              <a:gd name="connsiteX226" fmla="*/ 1273541 w 4785878"/>
              <a:gd name="connsiteY226" fmla="*/ 3162290 h 4181987"/>
              <a:gd name="connsiteX227" fmla="*/ 1267324 w 4785878"/>
              <a:gd name="connsiteY227" fmla="*/ 3202173 h 4181987"/>
              <a:gd name="connsiteX228" fmla="*/ 1263697 w 4785878"/>
              <a:gd name="connsiteY228" fmla="*/ 3215640 h 4181987"/>
              <a:gd name="connsiteX229" fmla="*/ 1260589 w 4785878"/>
              <a:gd name="connsiteY229" fmla="*/ 3202173 h 4181987"/>
              <a:gd name="connsiteX230" fmla="*/ 1250226 w 4785878"/>
              <a:gd name="connsiteY230" fmla="*/ 3218748 h 4181987"/>
              <a:gd name="connsiteX231" fmla="*/ 1230537 w 4785878"/>
              <a:gd name="connsiteY231" fmla="*/ 3295406 h 4181987"/>
              <a:gd name="connsiteX232" fmla="*/ 1190642 w 4785878"/>
              <a:gd name="connsiteY232" fmla="*/ 3358598 h 4181987"/>
              <a:gd name="connsiteX233" fmla="*/ 1183907 w 4785878"/>
              <a:gd name="connsiteY233" fmla="*/ 3371547 h 4181987"/>
              <a:gd name="connsiteX234" fmla="*/ 1160591 w 4785878"/>
              <a:gd name="connsiteY234" fmla="*/ 3411430 h 4181987"/>
              <a:gd name="connsiteX235" fmla="*/ 1157482 w 4785878"/>
              <a:gd name="connsiteY235" fmla="*/ 3415055 h 4181987"/>
              <a:gd name="connsiteX236" fmla="*/ 1130540 w 4785878"/>
              <a:gd name="connsiteY236" fmla="*/ 3471513 h 4181987"/>
              <a:gd name="connsiteX237" fmla="*/ 1113960 w 4785878"/>
              <a:gd name="connsiteY237" fmla="*/ 3488088 h 4181987"/>
              <a:gd name="connsiteX238" fmla="*/ 1104116 w 4785878"/>
              <a:gd name="connsiteY238" fmla="*/ 3508289 h 4181987"/>
              <a:gd name="connsiteX239" fmla="*/ 1104116 w 4785878"/>
              <a:gd name="connsiteY239" fmla="*/ 3531079 h 4181987"/>
              <a:gd name="connsiteX240" fmla="*/ 1031061 w 4785878"/>
              <a:gd name="connsiteY240" fmla="*/ 3670929 h 4181987"/>
              <a:gd name="connsiteX241" fmla="*/ 991166 w 4785878"/>
              <a:gd name="connsiteY241" fmla="*/ 3753803 h 4181987"/>
              <a:gd name="connsiteX242" fmla="*/ 977695 w 4785878"/>
              <a:gd name="connsiteY242" fmla="*/ 3783845 h 4181987"/>
              <a:gd name="connsiteX243" fmla="*/ 941426 w 4785878"/>
              <a:gd name="connsiteY243" fmla="*/ 3873452 h 4181987"/>
              <a:gd name="connsiteX244" fmla="*/ 864744 w 4785878"/>
              <a:gd name="connsiteY244" fmla="*/ 4003461 h 4181987"/>
              <a:gd name="connsiteX245" fmla="*/ 844537 w 4785878"/>
              <a:gd name="connsiteY245" fmla="*/ 4046452 h 4181987"/>
              <a:gd name="connsiteX246" fmla="*/ 815005 w 4785878"/>
              <a:gd name="connsiteY246" fmla="*/ 4063026 h 4181987"/>
              <a:gd name="connsiteX247" fmla="*/ 775109 w 4785878"/>
              <a:gd name="connsiteY247" fmla="*/ 4059919 h 4181987"/>
              <a:gd name="connsiteX248" fmla="*/ 784953 w 4785878"/>
              <a:gd name="connsiteY248" fmla="*/ 4076493 h 4181987"/>
              <a:gd name="connsiteX249" fmla="*/ 758011 w 4785878"/>
              <a:gd name="connsiteY249" fmla="*/ 4120002 h 4181987"/>
              <a:gd name="connsiteX250" fmla="*/ 758011 w 4785878"/>
              <a:gd name="connsiteY250" fmla="*/ 4129844 h 4181987"/>
              <a:gd name="connsiteX251" fmla="*/ 745058 w 4785878"/>
              <a:gd name="connsiteY251" fmla="*/ 4159885 h 4181987"/>
              <a:gd name="connsiteX252" fmla="*/ 718116 w 4785878"/>
              <a:gd name="connsiteY252" fmla="*/ 4156260 h 4181987"/>
              <a:gd name="connsiteX253" fmla="*/ 684956 w 4785878"/>
              <a:gd name="connsiteY253" fmla="*/ 4146418 h 4181987"/>
              <a:gd name="connsiteX254" fmla="*/ 672003 w 4785878"/>
              <a:gd name="connsiteY254" fmla="*/ 4156260 h 4181987"/>
              <a:gd name="connsiteX255" fmla="*/ 665268 w 4785878"/>
              <a:gd name="connsiteY255" fmla="*/ 4162993 h 4181987"/>
              <a:gd name="connsiteX256" fmla="*/ 632107 w 4785878"/>
              <a:gd name="connsiteY256" fmla="*/ 4172834 h 4181987"/>
              <a:gd name="connsiteX257" fmla="*/ 618636 w 4785878"/>
              <a:gd name="connsiteY257" fmla="*/ 4172834 h 4181987"/>
              <a:gd name="connsiteX258" fmla="*/ 585477 w 4785878"/>
              <a:gd name="connsiteY258" fmla="*/ 4176460 h 4181987"/>
              <a:gd name="connsiteX259" fmla="*/ 562161 w 4785878"/>
              <a:gd name="connsiteY259" fmla="*/ 4179568 h 4181987"/>
              <a:gd name="connsiteX260" fmla="*/ 512422 w 4785878"/>
              <a:gd name="connsiteY260" fmla="*/ 4146418 h 4181987"/>
              <a:gd name="connsiteX261" fmla="*/ 435740 w 4785878"/>
              <a:gd name="connsiteY261" fmla="*/ 4096694 h 4181987"/>
              <a:gd name="connsiteX262" fmla="*/ 392736 w 4785878"/>
              <a:gd name="connsiteY262" fmla="*/ 4073386 h 4181987"/>
              <a:gd name="connsiteX263" fmla="*/ 362685 w 4785878"/>
              <a:gd name="connsiteY263" fmla="*/ 4036610 h 4181987"/>
              <a:gd name="connsiteX264" fmla="*/ 359058 w 4785878"/>
              <a:gd name="connsiteY264" fmla="*/ 4026769 h 4181987"/>
              <a:gd name="connsiteX265" fmla="*/ 306210 w 4785878"/>
              <a:gd name="connsiteY265" fmla="*/ 3959952 h 4181987"/>
              <a:gd name="connsiteX266" fmla="*/ 196368 w 4785878"/>
              <a:gd name="connsiteY266" fmla="*/ 3813886 h 4181987"/>
              <a:gd name="connsiteX267" fmla="*/ 182897 w 4785878"/>
              <a:gd name="connsiteY267" fmla="*/ 3787470 h 4181987"/>
              <a:gd name="connsiteX268" fmla="*/ 169426 w 4785878"/>
              <a:gd name="connsiteY268" fmla="*/ 3713920 h 4181987"/>
              <a:gd name="connsiteX269" fmla="*/ 209321 w 4785878"/>
              <a:gd name="connsiteY269" fmla="*/ 3800419 h 4181987"/>
              <a:gd name="connsiteX270" fmla="*/ 212948 w 4785878"/>
              <a:gd name="connsiteY270" fmla="*/ 3777111 h 4181987"/>
              <a:gd name="connsiteX271" fmla="*/ 206212 w 4785878"/>
              <a:gd name="connsiteY271" fmla="*/ 3760536 h 4181987"/>
              <a:gd name="connsiteX272" fmla="*/ 146110 w 4785878"/>
              <a:gd name="connsiteY272" fmla="*/ 3561121 h 4181987"/>
              <a:gd name="connsiteX273" fmla="*/ 103106 w 4785878"/>
              <a:gd name="connsiteY273" fmla="*/ 3345131 h 4181987"/>
              <a:gd name="connsiteX274" fmla="*/ 69946 w 4785878"/>
              <a:gd name="connsiteY274" fmla="*/ 3169023 h 4181987"/>
              <a:gd name="connsiteX275" fmla="*/ 53366 w 4785878"/>
              <a:gd name="connsiteY275" fmla="*/ 3042640 h 4181987"/>
              <a:gd name="connsiteX276" fmla="*/ 33160 w 4785878"/>
              <a:gd name="connsiteY276" fmla="*/ 2909524 h 4181987"/>
              <a:gd name="connsiteX277" fmla="*/ 33160 w 4785878"/>
              <a:gd name="connsiteY277" fmla="*/ 2866533 h 4181987"/>
              <a:gd name="connsiteX278" fmla="*/ 26424 w 4785878"/>
              <a:gd name="connsiteY278" fmla="*/ 2796608 h 4181987"/>
              <a:gd name="connsiteX279" fmla="*/ 16580 w 4785878"/>
              <a:gd name="connsiteY279" fmla="*/ 2676959 h 4181987"/>
              <a:gd name="connsiteX280" fmla="*/ 13471 w 4785878"/>
              <a:gd name="connsiteY280" fmla="*/ 2667118 h 4181987"/>
              <a:gd name="connsiteX281" fmla="*/ 23315 w 4785878"/>
              <a:gd name="connsiteY281" fmla="*/ 2803342 h 4181987"/>
              <a:gd name="connsiteX282" fmla="*/ 16580 w 4785878"/>
              <a:gd name="connsiteY282" fmla="*/ 2803342 h 4181987"/>
              <a:gd name="connsiteX283" fmla="*/ 9844 w 4785878"/>
              <a:gd name="connsiteY283" fmla="*/ 2680067 h 4181987"/>
              <a:gd name="connsiteX284" fmla="*/ 0 w 4785878"/>
              <a:gd name="connsiteY284" fmla="*/ 2450610 h 4181987"/>
              <a:gd name="connsiteX285" fmla="*/ 3627 w 4785878"/>
              <a:gd name="connsiteY285" fmla="*/ 2284862 h 4181987"/>
              <a:gd name="connsiteX286" fmla="*/ 3627 w 4785878"/>
              <a:gd name="connsiteY286" fmla="*/ 2145012 h 4181987"/>
              <a:gd name="connsiteX287" fmla="*/ 9844 w 4785878"/>
              <a:gd name="connsiteY287" fmla="*/ 2032096 h 4181987"/>
              <a:gd name="connsiteX288" fmla="*/ 9844 w 4785878"/>
              <a:gd name="connsiteY288" fmla="*/ 1955438 h 4181987"/>
              <a:gd name="connsiteX289" fmla="*/ 16580 w 4785878"/>
              <a:gd name="connsiteY289" fmla="*/ 1809372 h 4181987"/>
              <a:gd name="connsiteX290" fmla="*/ 23315 w 4785878"/>
              <a:gd name="connsiteY290" fmla="*/ 1706298 h 4181987"/>
              <a:gd name="connsiteX291" fmla="*/ 33160 w 4785878"/>
              <a:gd name="connsiteY291" fmla="*/ 1583023 h 4181987"/>
              <a:gd name="connsiteX292" fmla="*/ 53366 w 4785878"/>
              <a:gd name="connsiteY292" fmla="*/ 1327149 h 4181987"/>
              <a:gd name="connsiteX293" fmla="*/ 69946 w 4785878"/>
              <a:gd name="connsiteY293" fmla="*/ 1177458 h 4181987"/>
              <a:gd name="connsiteX294" fmla="*/ 76682 w 4785878"/>
              <a:gd name="connsiteY294" fmla="*/ 1117892 h 4181987"/>
              <a:gd name="connsiteX295" fmla="*/ 86526 w 4785878"/>
              <a:gd name="connsiteY295" fmla="*/ 1074384 h 4181987"/>
              <a:gd name="connsiteX296" fmla="*/ 96371 w 4785878"/>
              <a:gd name="connsiteY296" fmla="*/ 1004459 h 4181987"/>
              <a:gd name="connsiteX297" fmla="*/ 109842 w 4785878"/>
              <a:gd name="connsiteY297" fmla="*/ 914851 h 4181987"/>
              <a:gd name="connsiteX298" fmla="*/ 119686 w 4785878"/>
              <a:gd name="connsiteY298" fmla="*/ 854767 h 4181987"/>
              <a:gd name="connsiteX299" fmla="*/ 129530 w 4785878"/>
              <a:gd name="connsiteY299" fmla="*/ 775001 h 4181987"/>
              <a:gd name="connsiteX300" fmla="*/ 156473 w 4785878"/>
              <a:gd name="connsiteY300" fmla="*/ 655352 h 4181987"/>
              <a:gd name="connsiteX301" fmla="*/ 176161 w 4785878"/>
              <a:gd name="connsiteY301" fmla="*/ 562636 h 4181987"/>
              <a:gd name="connsiteX302" fmla="*/ 199477 w 4785878"/>
              <a:gd name="connsiteY302" fmla="*/ 472511 h 4181987"/>
              <a:gd name="connsiteX303" fmla="*/ 222792 w 4785878"/>
              <a:gd name="connsiteY303" fmla="*/ 403104 h 4181987"/>
              <a:gd name="connsiteX304" fmla="*/ 242999 w 4785878"/>
              <a:gd name="connsiteY304" fmla="*/ 369436 h 4181987"/>
              <a:gd name="connsiteX305" fmla="*/ 246108 w 4785878"/>
              <a:gd name="connsiteY305" fmla="*/ 363221 h 4181987"/>
              <a:gd name="connsiteX306" fmla="*/ 252843 w 4785878"/>
              <a:gd name="connsiteY306" fmla="*/ 339913 h 4181987"/>
              <a:gd name="connsiteX307" fmla="*/ 292739 w 4785878"/>
              <a:gd name="connsiteY307" fmla="*/ 333180 h 4181987"/>
              <a:gd name="connsiteX308" fmla="*/ 342478 w 4785878"/>
              <a:gd name="connsiteY308" fmla="*/ 326445 h 4181987"/>
              <a:gd name="connsiteX309" fmla="*/ 398953 w 4785878"/>
              <a:gd name="connsiteY309" fmla="*/ 316604 h 4181987"/>
              <a:gd name="connsiteX310" fmla="*/ 452320 w 4785878"/>
              <a:gd name="connsiteY310" fmla="*/ 300029 h 4181987"/>
              <a:gd name="connsiteX311" fmla="*/ 489106 w 4785878"/>
              <a:gd name="connsiteY311" fmla="*/ 293296 h 4181987"/>
              <a:gd name="connsiteX312" fmla="*/ 508795 w 4785878"/>
              <a:gd name="connsiteY312" fmla="*/ 303138 h 4181987"/>
              <a:gd name="connsiteX313" fmla="*/ 552317 w 4785878"/>
              <a:gd name="connsiteY313" fmla="*/ 319712 h 4181987"/>
              <a:gd name="connsiteX314" fmla="*/ 595321 w 4785878"/>
              <a:gd name="connsiteY314" fmla="*/ 329554 h 4181987"/>
              <a:gd name="connsiteX315" fmla="*/ 628481 w 4785878"/>
              <a:gd name="connsiteY315" fmla="*/ 326445 h 4181987"/>
              <a:gd name="connsiteX316" fmla="*/ 655423 w 4785878"/>
              <a:gd name="connsiteY316" fmla="*/ 333180 h 4181987"/>
              <a:gd name="connsiteX317" fmla="*/ 688583 w 4785878"/>
              <a:gd name="connsiteY317" fmla="*/ 346129 h 4181987"/>
              <a:gd name="connsiteX318" fmla="*/ 748167 w 4785878"/>
              <a:gd name="connsiteY318" fmla="*/ 359595 h 4181987"/>
              <a:gd name="connsiteX319" fmla="*/ 778218 w 4785878"/>
              <a:gd name="connsiteY319" fmla="*/ 363221 h 4181987"/>
              <a:gd name="connsiteX320" fmla="*/ 794798 w 4785878"/>
              <a:gd name="connsiteY320" fmla="*/ 366329 h 4181987"/>
              <a:gd name="connsiteX321" fmla="*/ 867853 w 4785878"/>
              <a:gd name="connsiteY321" fmla="*/ 416053 h 4181987"/>
              <a:gd name="connsiteX322" fmla="*/ 937799 w 4785878"/>
              <a:gd name="connsiteY322" fmla="*/ 462670 h 4181987"/>
              <a:gd name="connsiteX323" fmla="*/ 1027952 w 4785878"/>
              <a:gd name="connsiteY323" fmla="*/ 519128 h 4181987"/>
              <a:gd name="connsiteX324" fmla="*/ 1061112 w 4785878"/>
              <a:gd name="connsiteY324" fmla="*/ 589052 h 4181987"/>
              <a:gd name="connsiteX325" fmla="*/ 1064221 w 4785878"/>
              <a:gd name="connsiteY325" fmla="*/ 605627 h 4181987"/>
              <a:gd name="connsiteX326" fmla="*/ 1064221 w 4785878"/>
              <a:gd name="connsiteY326" fmla="*/ 632561 h 4181987"/>
              <a:gd name="connsiteX327" fmla="*/ 1061112 w 4785878"/>
              <a:gd name="connsiteY327" fmla="*/ 728902 h 4181987"/>
              <a:gd name="connsiteX328" fmla="*/ 1047641 w 4785878"/>
              <a:gd name="connsiteY328" fmla="*/ 795201 h 4181987"/>
              <a:gd name="connsiteX329" fmla="*/ 1044532 w 4785878"/>
              <a:gd name="connsiteY329" fmla="*/ 801935 h 4181987"/>
              <a:gd name="connsiteX330" fmla="*/ 1021217 w 4785878"/>
              <a:gd name="connsiteY330" fmla="*/ 917959 h 4181987"/>
              <a:gd name="connsiteX331" fmla="*/ 1010854 w 4785878"/>
              <a:gd name="connsiteY331" fmla="*/ 991510 h 4181987"/>
              <a:gd name="connsiteX332" fmla="*/ 984430 w 4785878"/>
              <a:gd name="connsiteY332" fmla="*/ 1174350 h 4181987"/>
              <a:gd name="connsiteX333" fmla="*/ 974586 w 4785878"/>
              <a:gd name="connsiteY333" fmla="*/ 1270691 h 4181987"/>
              <a:gd name="connsiteX334" fmla="*/ 974586 w 4785878"/>
              <a:gd name="connsiteY334" fmla="*/ 1277425 h 4181987"/>
              <a:gd name="connsiteX335" fmla="*/ 958006 w 4785878"/>
              <a:gd name="connsiteY335" fmla="*/ 1449906 h 4181987"/>
              <a:gd name="connsiteX336" fmla="*/ 931063 w 4785878"/>
              <a:gd name="connsiteY336" fmla="*/ 1609957 h 4181987"/>
              <a:gd name="connsiteX337" fmla="*/ 918111 w 4785878"/>
              <a:gd name="connsiteY337" fmla="*/ 1646214 h 4181987"/>
              <a:gd name="connsiteX338" fmla="*/ 904640 w 4785878"/>
              <a:gd name="connsiteY338" fmla="*/ 1772597 h 4181987"/>
              <a:gd name="connsiteX339" fmla="*/ 897904 w 4785878"/>
              <a:gd name="connsiteY339" fmla="*/ 1816106 h 4181987"/>
              <a:gd name="connsiteX340" fmla="*/ 897904 w 4785878"/>
              <a:gd name="connsiteY340" fmla="*/ 1855989 h 4181987"/>
              <a:gd name="connsiteX341" fmla="*/ 894795 w 4785878"/>
              <a:gd name="connsiteY341" fmla="*/ 1892246 h 4181987"/>
              <a:gd name="connsiteX342" fmla="*/ 891168 w 4785878"/>
              <a:gd name="connsiteY342" fmla="*/ 1905713 h 4181987"/>
              <a:gd name="connsiteX343" fmla="*/ 864744 w 4785878"/>
              <a:gd name="connsiteY343" fmla="*/ 2011896 h 4181987"/>
              <a:gd name="connsiteX344" fmla="*/ 851273 w 4785878"/>
              <a:gd name="connsiteY344" fmla="*/ 2068353 h 4181987"/>
              <a:gd name="connsiteX345" fmla="*/ 844537 w 4785878"/>
              <a:gd name="connsiteY345" fmla="*/ 2121704 h 4181987"/>
              <a:gd name="connsiteX346" fmla="*/ 838320 w 4785878"/>
              <a:gd name="connsiteY346" fmla="*/ 2158479 h 4181987"/>
              <a:gd name="connsiteX347" fmla="*/ 827957 w 4785878"/>
              <a:gd name="connsiteY347" fmla="*/ 2267769 h 4181987"/>
              <a:gd name="connsiteX348" fmla="*/ 811378 w 4785878"/>
              <a:gd name="connsiteY348" fmla="*/ 2400885 h 4181987"/>
              <a:gd name="connsiteX349" fmla="*/ 808269 w 4785878"/>
              <a:gd name="connsiteY349" fmla="*/ 2394152 h 4181987"/>
              <a:gd name="connsiteX350" fmla="*/ 804642 w 4785878"/>
              <a:gd name="connsiteY350" fmla="*/ 2394152 h 4181987"/>
              <a:gd name="connsiteX351" fmla="*/ 801533 w 4785878"/>
              <a:gd name="connsiteY351" fmla="*/ 2447502 h 4181987"/>
              <a:gd name="connsiteX352" fmla="*/ 801533 w 4785878"/>
              <a:gd name="connsiteY352" fmla="*/ 2547469 h 4181987"/>
              <a:gd name="connsiteX353" fmla="*/ 797907 w 4785878"/>
              <a:gd name="connsiteY353" fmla="*/ 2557310 h 4181987"/>
              <a:gd name="connsiteX354" fmla="*/ 788062 w 4785878"/>
              <a:gd name="connsiteY354" fmla="*/ 2593567 h 4181987"/>
              <a:gd name="connsiteX355" fmla="*/ 784953 w 4785878"/>
              <a:gd name="connsiteY355" fmla="*/ 2667118 h 4181987"/>
              <a:gd name="connsiteX356" fmla="*/ 784953 w 4785878"/>
              <a:gd name="connsiteY356" fmla="*/ 2700267 h 4181987"/>
              <a:gd name="connsiteX357" fmla="*/ 801533 w 4785878"/>
              <a:gd name="connsiteY357" fmla="*/ 2643810 h 4181987"/>
              <a:gd name="connsiteX358" fmla="*/ 808269 w 4785878"/>
              <a:gd name="connsiteY358" fmla="*/ 2676959 h 4181987"/>
              <a:gd name="connsiteX359" fmla="*/ 808269 w 4785878"/>
              <a:gd name="connsiteY359" fmla="*/ 2703375 h 4181987"/>
              <a:gd name="connsiteX360" fmla="*/ 804642 w 4785878"/>
              <a:gd name="connsiteY360" fmla="*/ 2753100 h 4181987"/>
              <a:gd name="connsiteX361" fmla="*/ 808269 w 4785878"/>
              <a:gd name="connsiteY361" fmla="*/ 2766567 h 4181987"/>
              <a:gd name="connsiteX362" fmla="*/ 811378 w 4785878"/>
              <a:gd name="connsiteY362" fmla="*/ 2789875 h 4181987"/>
              <a:gd name="connsiteX363" fmla="*/ 821222 w 4785878"/>
              <a:gd name="connsiteY363" fmla="*/ 2889842 h 4181987"/>
              <a:gd name="connsiteX364" fmla="*/ 831584 w 4785878"/>
              <a:gd name="connsiteY364" fmla="*/ 2986183 h 4181987"/>
              <a:gd name="connsiteX365" fmla="*/ 827957 w 4785878"/>
              <a:gd name="connsiteY365" fmla="*/ 3035907 h 4181987"/>
              <a:gd name="connsiteX366" fmla="*/ 827957 w 4785878"/>
              <a:gd name="connsiteY366" fmla="*/ 3092365 h 4181987"/>
              <a:gd name="connsiteX367" fmla="*/ 834693 w 4785878"/>
              <a:gd name="connsiteY367" fmla="*/ 3095991 h 4181987"/>
              <a:gd name="connsiteX368" fmla="*/ 841428 w 4785878"/>
              <a:gd name="connsiteY368" fmla="*/ 3099098 h 4181987"/>
              <a:gd name="connsiteX369" fmla="*/ 841428 w 4785878"/>
              <a:gd name="connsiteY369" fmla="*/ 3152449 h 4181987"/>
              <a:gd name="connsiteX370" fmla="*/ 848164 w 4785878"/>
              <a:gd name="connsiteY370" fmla="*/ 3169023 h 4181987"/>
              <a:gd name="connsiteX371" fmla="*/ 848164 w 4785878"/>
              <a:gd name="connsiteY371" fmla="*/ 3175757 h 4181987"/>
              <a:gd name="connsiteX372" fmla="*/ 851273 w 4785878"/>
              <a:gd name="connsiteY372" fmla="*/ 3218748 h 4181987"/>
              <a:gd name="connsiteX373" fmla="*/ 858008 w 4785878"/>
              <a:gd name="connsiteY373" fmla="*/ 3261739 h 4181987"/>
              <a:gd name="connsiteX374" fmla="*/ 858008 w 4785878"/>
              <a:gd name="connsiteY374" fmla="*/ 3285047 h 4181987"/>
              <a:gd name="connsiteX375" fmla="*/ 871479 w 4785878"/>
              <a:gd name="connsiteY375" fmla="*/ 3394855 h 4181987"/>
              <a:gd name="connsiteX376" fmla="*/ 878215 w 4785878"/>
              <a:gd name="connsiteY376" fmla="*/ 3418163 h 4181987"/>
              <a:gd name="connsiteX377" fmla="*/ 891168 w 4785878"/>
              <a:gd name="connsiteY377" fmla="*/ 3405214 h 4181987"/>
              <a:gd name="connsiteX378" fmla="*/ 1094271 w 4785878"/>
              <a:gd name="connsiteY378" fmla="*/ 3032799 h 4181987"/>
              <a:gd name="connsiteX379" fmla="*/ 1204113 w 4785878"/>
              <a:gd name="connsiteY379" fmla="*/ 2819917 h 4181987"/>
              <a:gd name="connsiteX380" fmla="*/ 1233646 w 4785878"/>
              <a:gd name="connsiteY380" fmla="*/ 2763459 h 4181987"/>
              <a:gd name="connsiteX381" fmla="*/ 1283904 w 4785878"/>
              <a:gd name="connsiteY381" fmla="*/ 2670226 h 4181987"/>
              <a:gd name="connsiteX382" fmla="*/ 1330017 w 4785878"/>
              <a:gd name="connsiteY382" fmla="*/ 2567151 h 4181987"/>
              <a:gd name="connsiteX383" fmla="*/ 1387010 w 4785878"/>
              <a:gd name="connsiteY383" fmla="*/ 2457343 h 4181987"/>
              <a:gd name="connsiteX384" fmla="*/ 1410325 w 4785878"/>
              <a:gd name="connsiteY384" fmla="*/ 2407619 h 4181987"/>
              <a:gd name="connsiteX385" fmla="*/ 1503069 w 4785878"/>
              <a:gd name="connsiteY385" fmla="*/ 2194736 h 4181987"/>
              <a:gd name="connsiteX386" fmla="*/ 1589595 w 4785878"/>
              <a:gd name="connsiteY386" fmla="*/ 1995321 h 4181987"/>
              <a:gd name="connsiteX387" fmla="*/ 1616537 w 4785878"/>
              <a:gd name="connsiteY387" fmla="*/ 1941971 h 4181987"/>
              <a:gd name="connsiteX388" fmla="*/ 1639853 w 4785878"/>
              <a:gd name="connsiteY388" fmla="*/ 1885513 h 4181987"/>
              <a:gd name="connsiteX389" fmla="*/ 1679748 w 4785878"/>
              <a:gd name="connsiteY389" fmla="*/ 1816106 h 4181987"/>
              <a:gd name="connsiteX390" fmla="*/ 1696328 w 4785878"/>
              <a:gd name="connsiteY390" fmla="*/ 1765863 h 4181987"/>
              <a:gd name="connsiteX391" fmla="*/ 1716017 w 4785878"/>
              <a:gd name="connsiteY391" fmla="*/ 1722873 h 4181987"/>
              <a:gd name="connsiteX392" fmla="*/ 1725861 w 4785878"/>
              <a:gd name="connsiteY392" fmla="*/ 1692831 h 4181987"/>
              <a:gd name="connsiteX393" fmla="*/ 1742441 w 4785878"/>
              <a:gd name="connsiteY393" fmla="*/ 1536406 h 4181987"/>
              <a:gd name="connsiteX394" fmla="*/ 1746067 w 4785878"/>
              <a:gd name="connsiteY394" fmla="*/ 1460266 h 4181987"/>
              <a:gd name="connsiteX395" fmla="*/ 1739332 w 4785878"/>
              <a:gd name="connsiteY395" fmla="*/ 1430224 h 4181987"/>
              <a:gd name="connsiteX396" fmla="*/ 1746067 w 4785878"/>
              <a:gd name="connsiteY396" fmla="*/ 1376874 h 4181987"/>
              <a:gd name="connsiteX397" fmla="*/ 1759021 w 4785878"/>
              <a:gd name="connsiteY397" fmla="*/ 1263958 h 4181987"/>
              <a:gd name="connsiteX398" fmla="*/ 1776119 w 4785878"/>
              <a:gd name="connsiteY398" fmla="*/ 1167617 h 4181987"/>
              <a:gd name="connsiteX399" fmla="*/ 1779228 w 4785878"/>
              <a:gd name="connsiteY399" fmla="*/ 1141201 h 4181987"/>
              <a:gd name="connsiteX400" fmla="*/ 1802543 w 4785878"/>
              <a:gd name="connsiteY400" fmla="*/ 938160 h 4181987"/>
              <a:gd name="connsiteX401" fmla="*/ 1855909 w 4785878"/>
              <a:gd name="connsiteY401" fmla="*/ 638777 h 4181987"/>
              <a:gd name="connsiteX402" fmla="*/ 1935700 w 4785878"/>
              <a:gd name="connsiteY402" fmla="*/ 392745 h 4181987"/>
              <a:gd name="connsiteX403" fmla="*/ 1942436 w 4785878"/>
              <a:gd name="connsiteY403" fmla="*/ 373063 h 4181987"/>
              <a:gd name="connsiteX404" fmla="*/ 1968860 w 4785878"/>
              <a:gd name="connsiteY404" fmla="*/ 339913 h 4181987"/>
              <a:gd name="connsiteX405" fmla="*/ 1998911 w 4785878"/>
              <a:gd name="connsiteY405" fmla="*/ 326445 h 4181987"/>
              <a:gd name="connsiteX406" fmla="*/ 2005646 w 4785878"/>
              <a:gd name="connsiteY406" fmla="*/ 323338 h 4181987"/>
              <a:gd name="connsiteX407" fmla="*/ 2041915 w 4785878"/>
              <a:gd name="connsiteY407" fmla="*/ 289670 h 4181987"/>
              <a:gd name="connsiteX408" fmla="*/ 2081810 w 4785878"/>
              <a:gd name="connsiteY408" fmla="*/ 263254 h 4181987"/>
              <a:gd name="connsiteX409" fmla="*/ 2111861 w 4785878"/>
              <a:gd name="connsiteY409" fmla="*/ 213530 h 4181987"/>
              <a:gd name="connsiteX410" fmla="*/ 2114970 w 4785878"/>
              <a:gd name="connsiteY410" fmla="*/ 206796 h 4181987"/>
              <a:gd name="connsiteX411" fmla="*/ 2138286 w 4785878"/>
              <a:gd name="connsiteY411" fmla="*/ 193329 h 4181987"/>
              <a:gd name="connsiteX412" fmla="*/ 2198387 w 4785878"/>
              <a:gd name="connsiteY412" fmla="*/ 183488 h 4181987"/>
              <a:gd name="connsiteX413" fmla="*/ 2357969 w 4785878"/>
              <a:gd name="connsiteY413" fmla="*/ 190222 h 4181987"/>
              <a:gd name="connsiteX414" fmla="*/ 2470919 w 4785878"/>
              <a:gd name="connsiteY414" fmla="*/ 196955 h 4181987"/>
              <a:gd name="connsiteX415" fmla="*/ 2564181 w 4785878"/>
              <a:gd name="connsiteY415" fmla="*/ 213530 h 4181987"/>
              <a:gd name="connsiteX416" fmla="*/ 2653816 w 4785878"/>
              <a:gd name="connsiteY416" fmla="*/ 249788 h 4181987"/>
              <a:gd name="connsiteX417" fmla="*/ 2660552 w 4785878"/>
              <a:gd name="connsiteY417" fmla="*/ 253413 h 4181987"/>
              <a:gd name="connsiteX418" fmla="*/ 2756922 w 4785878"/>
              <a:gd name="connsiteY418" fmla="*/ 309871 h 4181987"/>
              <a:gd name="connsiteX419" fmla="*/ 2823760 w 4785878"/>
              <a:gd name="connsiteY419" fmla="*/ 359595 h 4181987"/>
              <a:gd name="connsiteX420" fmla="*/ 2846557 w 4785878"/>
              <a:gd name="connsiteY420" fmla="*/ 399479 h 4181987"/>
              <a:gd name="connsiteX421" fmla="*/ 2880235 w 4785878"/>
              <a:gd name="connsiteY421" fmla="*/ 485978 h 4181987"/>
              <a:gd name="connsiteX422" fmla="*/ 2883344 w 4785878"/>
              <a:gd name="connsiteY422" fmla="*/ 519128 h 4181987"/>
              <a:gd name="connsiteX423" fmla="*/ 2860028 w 4785878"/>
              <a:gd name="connsiteY423" fmla="*/ 638777 h 4181987"/>
              <a:gd name="connsiteX424" fmla="*/ 2853292 w 4785878"/>
              <a:gd name="connsiteY424" fmla="*/ 748585 h 4181987"/>
              <a:gd name="connsiteX425" fmla="*/ 2836713 w 4785878"/>
              <a:gd name="connsiteY425" fmla="*/ 831977 h 4181987"/>
              <a:gd name="connsiteX426" fmla="*/ 2803553 w 4785878"/>
              <a:gd name="connsiteY426" fmla="*/ 981150 h 4181987"/>
              <a:gd name="connsiteX427" fmla="*/ 2796817 w 4785878"/>
              <a:gd name="connsiteY427" fmla="*/ 1014818 h 4181987"/>
              <a:gd name="connsiteX428" fmla="*/ 2783864 w 4785878"/>
              <a:gd name="connsiteY428" fmla="*/ 1061435 h 4181987"/>
              <a:gd name="connsiteX429" fmla="*/ 2766766 w 4785878"/>
              <a:gd name="connsiteY429" fmla="*/ 1151042 h 4181987"/>
              <a:gd name="connsiteX430" fmla="*/ 2753814 w 4785878"/>
              <a:gd name="connsiteY430" fmla="*/ 1233916 h 4181987"/>
              <a:gd name="connsiteX431" fmla="*/ 2723762 w 4785878"/>
              <a:gd name="connsiteY431" fmla="*/ 1393448 h 4181987"/>
              <a:gd name="connsiteX432" fmla="*/ 2707182 w 4785878"/>
              <a:gd name="connsiteY432" fmla="*/ 1500149 h 4181987"/>
              <a:gd name="connsiteX433" fmla="*/ 2693711 w 4785878"/>
              <a:gd name="connsiteY433" fmla="*/ 1540032 h 4181987"/>
              <a:gd name="connsiteX434" fmla="*/ 2693711 w 4785878"/>
              <a:gd name="connsiteY434" fmla="*/ 1573181 h 4181987"/>
              <a:gd name="connsiteX435" fmla="*/ 2693711 w 4785878"/>
              <a:gd name="connsiteY435" fmla="*/ 1599597 h 4181987"/>
              <a:gd name="connsiteX436" fmla="*/ 2660552 w 4785878"/>
              <a:gd name="connsiteY436" fmla="*/ 1659681 h 4181987"/>
              <a:gd name="connsiteX437" fmla="*/ 2653816 w 4785878"/>
              <a:gd name="connsiteY437" fmla="*/ 1679364 h 4181987"/>
              <a:gd name="connsiteX438" fmla="*/ 2647080 w 4785878"/>
              <a:gd name="connsiteY438" fmla="*/ 1729606 h 4181987"/>
              <a:gd name="connsiteX439" fmla="*/ 2647080 w 4785878"/>
              <a:gd name="connsiteY439" fmla="*/ 1739447 h 4181987"/>
              <a:gd name="connsiteX440" fmla="*/ 2640863 w 4785878"/>
              <a:gd name="connsiteY440" fmla="*/ 1769489 h 4181987"/>
              <a:gd name="connsiteX441" fmla="*/ 2630500 w 4785878"/>
              <a:gd name="connsiteY441" fmla="*/ 1792797 h 4181987"/>
              <a:gd name="connsiteX442" fmla="*/ 2630500 w 4785878"/>
              <a:gd name="connsiteY442" fmla="*/ 1779330 h 4181987"/>
              <a:gd name="connsiteX443" fmla="*/ 2630500 w 4785878"/>
              <a:gd name="connsiteY443" fmla="*/ 1769489 h 4181987"/>
              <a:gd name="connsiteX444" fmla="*/ 2630500 w 4785878"/>
              <a:gd name="connsiteY444" fmla="*/ 1725980 h 4181987"/>
              <a:gd name="connsiteX445" fmla="*/ 2634127 w 4785878"/>
              <a:gd name="connsiteY445" fmla="*/ 1673148 h 4181987"/>
              <a:gd name="connsiteX446" fmla="*/ 2627392 w 4785878"/>
              <a:gd name="connsiteY446" fmla="*/ 1662789 h 4181987"/>
              <a:gd name="connsiteX447" fmla="*/ 2620656 w 4785878"/>
              <a:gd name="connsiteY447" fmla="*/ 1679364 h 4181987"/>
              <a:gd name="connsiteX448" fmla="*/ 2617548 w 4785878"/>
              <a:gd name="connsiteY448" fmla="*/ 1749289 h 4181987"/>
              <a:gd name="connsiteX449" fmla="*/ 2610812 w 4785878"/>
              <a:gd name="connsiteY449" fmla="*/ 1859097 h 4181987"/>
              <a:gd name="connsiteX450" fmla="*/ 2604077 w 4785878"/>
              <a:gd name="connsiteY450" fmla="*/ 1955438 h 4181987"/>
              <a:gd name="connsiteX451" fmla="*/ 2604077 w 4785878"/>
              <a:gd name="connsiteY451" fmla="*/ 1995321 h 4181987"/>
              <a:gd name="connsiteX452" fmla="*/ 2604077 w 4785878"/>
              <a:gd name="connsiteY452" fmla="*/ 2005162 h 4181987"/>
              <a:gd name="connsiteX453" fmla="*/ 2600968 w 4785878"/>
              <a:gd name="connsiteY453" fmla="*/ 2071979 h 4181987"/>
              <a:gd name="connsiteX454" fmla="*/ 2600968 w 4785878"/>
              <a:gd name="connsiteY454" fmla="*/ 2148120 h 4181987"/>
              <a:gd name="connsiteX455" fmla="*/ 2597341 w 4785878"/>
              <a:gd name="connsiteY455" fmla="*/ 2211311 h 4181987"/>
              <a:gd name="connsiteX456" fmla="*/ 2597341 w 4785878"/>
              <a:gd name="connsiteY456" fmla="*/ 2278128 h 4181987"/>
              <a:gd name="connsiteX457" fmla="*/ 2594232 w 4785878"/>
              <a:gd name="connsiteY457" fmla="*/ 2330960 h 4181987"/>
              <a:gd name="connsiteX458" fmla="*/ 2587496 w 4785878"/>
              <a:gd name="connsiteY458" fmla="*/ 2344427 h 4181987"/>
              <a:gd name="connsiteX459" fmla="*/ 2583870 w 4785878"/>
              <a:gd name="connsiteY459" fmla="*/ 2367736 h 4181987"/>
              <a:gd name="connsiteX460" fmla="*/ 2597341 w 4785878"/>
              <a:gd name="connsiteY460" fmla="*/ 2357894 h 4181987"/>
              <a:gd name="connsiteX461" fmla="*/ 2600968 w 4785878"/>
              <a:gd name="connsiteY461" fmla="*/ 2381203 h 4181987"/>
              <a:gd name="connsiteX462" fmla="*/ 2607185 w 4785878"/>
              <a:gd name="connsiteY462" fmla="*/ 2507586 h 4181987"/>
              <a:gd name="connsiteX463" fmla="*/ 2604077 w 4785878"/>
              <a:gd name="connsiteY463" fmla="*/ 2587352 h 4181987"/>
              <a:gd name="connsiteX464" fmla="*/ 2607185 w 4785878"/>
              <a:gd name="connsiteY464" fmla="*/ 2603927 h 4181987"/>
              <a:gd name="connsiteX465" fmla="*/ 2604077 w 4785878"/>
              <a:gd name="connsiteY465" fmla="*/ 2620501 h 4181987"/>
              <a:gd name="connsiteX466" fmla="*/ 2607185 w 4785878"/>
              <a:gd name="connsiteY466" fmla="*/ 2656759 h 4181987"/>
              <a:gd name="connsiteX467" fmla="*/ 2613921 w 4785878"/>
              <a:gd name="connsiteY467" fmla="*/ 2683693 h 4181987"/>
              <a:gd name="connsiteX468" fmla="*/ 2607185 w 4785878"/>
              <a:gd name="connsiteY468" fmla="*/ 2729791 h 4181987"/>
              <a:gd name="connsiteX469" fmla="*/ 2610812 w 4785878"/>
              <a:gd name="connsiteY469" fmla="*/ 2746884 h 4181987"/>
              <a:gd name="connsiteX470" fmla="*/ 2613921 w 4785878"/>
              <a:gd name="connsiteY470" fmla="*/ 2796608 h 4181987"/>
              <a:gd name="connsiteX471" fmla="*/ 2613921 w 4785878"/>
              <a:gd name="connsiteY471" fmla="*/ 2853066 h 4181987"/>
              <a:gd name="connsiteX472" fmla="*/ 2613921 w 4785878"/>
              <a:gd name="connsiteY472" fmla="*/ 2889842 h 4181987"/>
              <a:gd name="connsiteX473" fmla="*/ 2604077 w 4785878"/>
              <a:gd name="connsiteY473" fmla="*/ 2899683 h 4181987"/>
              <a:gd name="connsiteX474" fmla="*/ 2607185 w 4785878"/>
              <a:gd name="connsiteY474" fmla="*/ 2909524 h 4181987"/>
              <a:gd name="connsiteX475" fmla="*/ 2613921 w 4785878"/>
              <a:gd name="connsiteY475" fmla="*/ 2929725 h 4181987"/>
              <a:gd name="connsiteX476" fmla="*/ 2617548 w 4785878"/>
              <a:gd name="connsiteY476" fmla="*/ 2953033 h 4181987"/>
              <a:gd name="connsiteX477" fmla="*/ 2617548 w 4785878"/>
              <a:gd name="connsiteY477" fmla="*/ 2962874 h 4181987"/>
              <a:gd name="connsiteX478" fmla="*/ 2613921 w 4785878"/>
              <a:gd name="connsiteY478" fmla="*/ 2989290 h 4181987"/>
              <a:gd name="connsiteX479" fmla="*/ 2604077 w 4785878"/>
              <a:gd name="connsiteY479" fmla="*/ 3019332 h 4181987"/>
              <a:gd name="connsiteX480" fmla="*/ 2600968 w 4785878"/>
              <a:gd name="connsiteY480" fmla="*/ 3042640 h 4181987"/>
              <a:gd name="connsiteX481" fmla="*/ 2600968 w 4785878"/>
              <a:gd name="connsiteY481" fmla="*/ 3099098 h 4181987"/>
              <a:gd name="connsiteX482" fmla="*/ 2607185 w 4785878"/>
              <a:gd name="connsiteY482" fmla="*/ 3145715 h 4181987"/>
              <a:gd name="connsiteX483" fmla="*/ 2610812 w 4785878"/>
              <a:gd name="connsiteY483" fmla="*/ 3165398 h 4181987"/>
              <a:gd name="connsiteX484" fmla="*/ 2620656 w 4785878"/>
              <a:gd name="connsiteY484" fmla="*/ 3245164 h 4181987"/>
              <a:gd name="connsiteX485" fmla="*/ 2620656 w 4785878"/>
              <a:gd name="connsiteY485" fmla="*/ 3278831 h 4181987"/>
              <a:gd name="connsiteX486" fmla="*/ 2627392 w 4785878"/>
              <a:gd name="connsiteY486" fmla="*/ 3311981 h 4181987"/>
              <a:gd name="connsiteX487" fmla="*/ 2627392 w 4785878"/>
              <a:gd name="connsiteY487" fmla="*/ 3321822 h 4181987"/>
              <a:gd name="connsiteX488" fmla="*/ 2620656 w 4785878"/>
              <a:gd name="connsiteY488" fmla="*/ 3348238 h 4181987"/>
              <a:gd name="connsiteX489" fmla="*/ 2617548 w 4785878"/>
              <a:gd name="connsiteY489" fmla="*/ 3354972 h 4181987"/>
              <a:gd name="connsiteX490" fmla="*/ 2604077 w 4785878"/>
              <a:gd name="connsiteY490" fmla="*/ 3394855 h 4181987"/>
              <a:gd name="connsiteX491" fmla="*/ 2607185 w 4785878"/>
              <a:gd name="connsiteY491" fmla="*/ 3405214 h 4181987"/>
              <a:gd name="connsiteX492" fmla="*/ 2610812 w 4785878"/>
              <a:gd name="connsiteY492" fmla="*/ 3391747 h 4181987"/>
              <a:gd name="connsiteX493" fmla="*/ 2620656 w 4785878"/>
              <a:gd name="connsiteY493" fmla="*/ 3385014 h 4181987"/>
              <a:gd name="connsiteX494" fmla="*/ 2623765 w 4785878"/>
              <a:gd name="connsiteY494" fmla="*/ 3381906 h 4181987"/>
              <a:gd name="connsiteX495" fmla="*/ 2630500 w 4785878"/>
              <a:gd name="connsiteY495" fmla="*/ 3361705 h 4181987"/>
              <a:gd name="connsiteX496" fmla="*/ 2634127 w 4785878"/>
              <a:gd name="connsiteY496" fmla="*/ 3338397 h 4181987"/>
              <a:gd name="connsiteX497" fmla="*/ 2650707 w 4785878"/>
              <a:gd name="connsiteY497" fmla="*/ 3408322 h 4181987"/>
              <a:gd name="connsiteX498" fmla="*/ 2667287 w 4785878"/>
              <a:gd name="connsiteY498" fmla="*/ 3451313 h 4181987"/>
              <a:gd name="connsiteX499" fmla="*/ 2717027 w 4785878"/>
              <a:gd name="connsiteY499" fmla="*/ 3408322 h 4181987"/>
              <a:gd name="connsiteX500" fmla="*/ 2890079 w 4785878"/>
              <a:gd name="connsiteY500" fmla="*/ 3192332 h 4181987"/>
              <a:gd name="connsiteX501" fmla="*/ 2983341 w 4785878"/>
              <a:gd name="connsiteY501" fmla="*/ 3062323 h 4181987"/>
              <a:gd name="connsiteX502" fmla="*/ 3119607 w 4785878"/>
              <a:gd name="connsiteY502" fmla="*/ 2856692 h 4181987"/>
              <a:gd name="connsiteX503" fmla="*/ 3258981 w 4785878"/>
              <a:gd name="connsiteY503" fmla="*/ 2627235 h 4181987"/>
              <a:gd name="connsiteX504" fmla="*/ 3349135 w 4785878"/>
              <a:gd name="connsiteY504" fmla="*/ 2470810 h 4181987"/>
              <a:gd name="connsiteX505" fmla="*/ 3455349 w 4785878"/>
              <a:gd name="connsiteY505" fmla="*/ 2278128 h 4181987"/>
              <a:gd name="connsiteX506" fmla="*/ 3555346 w 4785878"/>
              <a:gd name="connsiteY506" fmla="*/ 2078195 h 4181987"/>
              <a:gd name="connsiteX507" fmla="*/ 3624774 w 4785878"/>
              <a:gd name="connsiteY507" fmla="*/ 1932129 h 4181987"/>
              <a:gd name="connsiteX508" fmla="*/ 3708192 w 4785878"/>
              <a:gd name="connsiteY508" fmla="*/ 1762756 h 4181987"/>
              <a:gd name="connsiteX509" fmla="*/ 3791092 w 4785878"/>
              <a:gd name="connsiteY509" fmla="*/ 1586648 h 4181987"/>
              <a:gd name="connsiteX510" fmla="*/ 3857929 w 4785878"/>
              <a:gd name="connsiteY510" fmla="*/ 1446799 h 4181987"/>
              <a:gd name="connsiteX511" fmla="*/ 3947564 w 4785878"/>
              <a:gd name="connsiteY511" fmla="*/ 1244275 h 4181987"/>
              <a:gd name="connsiteX512" fmla="*/ 4123725 w 4785878"/>
              <a:gd name="connsiteY512" fmla="*/ 785360 h 4181987"/>
              <a:gd name="connsiteX513" fmla="*/ 4167248 w 4785878"/>
              <a:gd name="connsiteY513" fmla="*/ 622202 h 4181987"/>
              <a:gd name="connsiteX514" fmla="*/ 4183827 w 4785878"/>
              <a:gd name="connsiteY514" fmla="*/ 452829 h 4181987"/>
              <a:gd name="connsiteX515" fmla="*/ 4193671 w 4785878"/>
              <a:gd name="connsiteY515" fmla="*/ 369436 h 4181987"/>
              <a:gd name="connsiteX516" fmla="*/ 4216987 w 4785878"/>
              <a:gd name="connsiteY516" fmla="*/ 319712 h 4181987"/>
              <a:gd name="connsiteX517" fmla="*/ 4223723 w 4785878"/>
              <a:gd name="connsiteY517" fmla="*/ 296404 h 4181987"/>
              <a:gd name="connsiteX518" fmla="*/ 4236676 w 4785878"/>
              <a:gd name="connsiteY518" fmla="*/ 269988 h 4181987"/>
              <a:gd name="connsiteX519" fmla="*/ 4250147 w 4785878"/>
              <a:gd name="connsiteY519" fmla="*/ 263254 h 4181987"/>
              <a:gd name="connsiteX520" fmla="*/ 4277089 w 4785878"/>
              <a:gd name="connsiteY520" fmla="*/ 220264 h 4181987"/>
              <a:gd name="connsiteX521" fmla="*/ 4310249 w 4785878"/>
              <a:gd name="connsiteY521" fmla="*/ 160180 h 4181987"/>
              <a:gd name="connsiteX522" fmla="*/ 4323202 w 4785878"/>
              <a:gd name="connsiteY522" fmla="*/ 130138 h 4181987"/>
              <a:gd name="connsiteX523" fmla="*/ 4353253 w 4785878"/>
              <a:gd name="connsiteY523" fmla="*/ 96989 h 4181987"/>
              <a:gd name="connsiteX524" fmla="*/ 4436670 w 4785878"/>
              <a:gd name="connsiteY524" fmla="*/ 47264 h 4181987"/>
              <a:gd name="connsiteX525" fmla="*/ 4463095 w 4785878"/>
              <a:gd name="connsiteY525" fmla="*/ 30689 h 4181987"/>
              <a:gd name="connsiteX526" fmla="*/ 4489519 w 4785878"/>
              <a:gd name="connsiteY526" fmla="*/ 23955 h 4181987"/>
              <a:gd name="connsiteX527" fmla="*/ 4545994 w 4785878"/>
              <a:gd name="connsiteY527" fmla="*/ 7381 h 4181987"/>
              <a:gd name="connsiteX528" fmla="*/ 4569309 w 4785878"/>
              <a:gd name="connsiteY528" fmla="*/ 0 h 418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</a:cxnLst>
            <a:rect l="l" t="t" r="r" b="b"/>
            <a:pathLst>
              <a:path w="4785878" h="4181987">
                <a:moveTo>
                  <a:pt x="1968860" y="3880186"/>
                </a:moveTo>
                <a:cubicBezTo>
                  <a:pt x="1975595" y="3886919"/>
                  <a:pt x="1971968" y="3900386"/>
                  <a:pt x="1982331" y="3907120"/>
                </a:cubicBezTo>
                <a:cubicBezTo>
                  <a:pt x="1992175" y="3913335"/>
                  <a:pt x="1992175" y="3926802"/>
                  <a:pt x="2002020" y="3933536"/>
                </a:cubicBezTo>
                <a:cubicBezTo>
                  <a:pt x="1998911" y="3913335"/>
                  <a:pt x="1982331" y="3896760"/>
                  <a:pt x="1968860" y="3880186"/>
                </a:cubicBezTo>
                <a:close/>
                <a:moveTo>
                  <a:pt x="2580761" y="2826650"/>
                </a:moveTo>
                <a:cubicBezTo>
                  <a:pt x="2574025" y="2826650"/>
                  <a:pt x="2574025" y="2833384"/>
                  <a:pt x="2570916" y="2836491"/>
                </a:cubicBezTo>
                <a:cubicBezTo>
                  <a:pt x="2570916" y="2839599"/>
                  <a:pt x="2570916" y="2843225"/>
                  <a:pt x="2570916" y="2846333"/>
                </a:cubicBezTo>
                <a:cubicBezTo>
                  <a:pt x="2567290" y="2869641"/>
                  <a:pt x="2580761" y="2892949"/>
                  <a:pt x="2570916" y="2919883"/>
                </a:cubicBezTo>
                <a:cubicBezTo>
                  <a:pt x="2580761" y="2939566"/>
                  <a:pt x="2577652" y="2959767"/>
                  <a:pt x="2580761" y="2976341"/>
                </a:cubicBezTo>
                <a:cubicBezTo>
                  <a:pt x="2583870" y="2996024"/>
                  <a:pt x="2580761" y="3012599"/>
                  <a:pt x="2590605" y="3032799"/>
                </a:cubicBezTo>
                <a:cubicBezTo>
                  <a:pt x="2604077" y="3012599"/>
                  <a:pt x="2600968" y="2992916"/>
                  <a:pt x="2600968" y="2972716"/>
                </a:cubicBezTo>
                <a:cubicBezTo>
                  <a:pt x="2600968" y="2942674"/>
                  <a:pt x="2594232" y="2916258"/>
                  <a:pt x="2594232" y="2886216"/>
                </a:cubicBezTo>
                <a:cubicBezTo>
                  <a:pt x="2594232" y="2876375"/>
                  <a:pt x="2594232" y="2862908"/>
                  <a:pt x="2583870" y="2856692"/>
                </a:cubicBezTo>
                <a:cubicBezTo>
                  <a:pt x="2577652" y="2853066"/>
                  <a:pt x="2577652" y="2846333"/>
                  <a:pt x="2580761" y="2839599"/>
                </a:cubicBezTo>
                <a:cubicBezTo>
                  <a:pt x="2583870" y="2836491"/>
                  <a:pt x="2583870" y="2829758"/>
                  <a:pt x="2580761" y="2826650"/>
                </a:cubicBezTo>
                <a:close/>
                <a:moveTo>
                  <a:pt x="797907" y="2813183"/>
                </a:moveTo>
                <a:cubicBezTo>
                  <a:pt x="801533" y="2856692"/>
                  <a:pt x="801533" y="2902791"/>
                  <a:pt x="811378" y="2946299"/>
                </a:cubicBezTo>
                <a:cubicBezTo>
                  <a:pt x="815005" y="2922991"/>
                  <a:pt x="811378" y="2896575"/>
                  <a:pt x="808269" y="2873267"/>
                </a:cubicBezTo>
                <a:cubicBezTo>
                  <a:pt x="804642" y="2866533"/>
                  <a:pt x="801533" y="2856692"/>
                  <a:pt x="804642" y="2849958"/>
                </a:cubicBezTo>
                <a:cubicBezTo>
                  <a:pt x="808269" y="2836491"/>
                  <a:pt x="804642" y="2823024"/>
                  <a:pt x="797907" y="2813183"/>
                </a:cubicBezTo>
                <a:close/>
                <a:moveTo>
                  <a:pt x="768374" y="2713216"/>
                </a:moveTo>
                <a:cubicBezTo>
                  <a:pt x="758011" y="2723576"/>
                  <a:pt x="761638" y="2736525"/>
                  <a:pt x="761638" y="2746884"/>
                </a:cubicBezTo>
                <a:cubicBezTo>
                  <a:pt x="761638" y="2756725"/>
                  <a:pt x="764747" y="2770192"/>
                  <a:pt x="758011" y="2776408"/>
                </a:cubicBezTo>
                <a:cubicBezTo>
                  <a:pt x="751794" y="2786767"/>
                  <a:pt x="751794" y="2799716"/>
                  <a:pt x="751794" y="2810075"/>
                </a:cubicBezTo>
                <a:cubicBezTo>
                  <a:pt x="754903" y="2823024"/>
                  <a:pt x="754903" y="2836491"/>
                  <a:pt x="751794" y="2849958"/>
                </a:cubicBezTo>
                <a:cubicBezTo>
                  <a:pt x="748167" y="2862908"/>
                  <a:pt x="741432" y="2873267"/>
                  <a:pt x="751794" y="2886216"/>
                </a:cubicBezTo>
                <a:cubicBezTo>
                  <a:pt x="754903" y="2889842"/>
                  <a:pt x="751794" y="2892949"/>
                  <a:pt x="751794" y="2892949"/>
                </a:cubicBezTo>
                <a:cubicBezTo>
                  <a:pt x="748167" y="2909524"/>
                  <a:pt x="735214" y="2926099"/>
                  <a:pt x="738323" y="2942674"/>
                </a:cubicBezTo>
                <a:cubicBezTo>
                  <a:pt x="741432" y="2965982"/>
                  <a:pt x="738323" y="2989290"/>
                  <a:pt x="745058" y="3012599"/>
                </a:cubicBezTo>
                <a:cubicBezTo>
                  <a:pt x="751794" y="3042640"/>
                  <a:pt x="748167" y="3072682"/>
                  <a:pt x="754903" y="3102206"/>
                </a:cubicBezTo>
                <a:cubicBezTo>
                  <a:pt x="758011" y="3112565"/>
                  <a:pt x="754903" y="3122407"/>
                  <a:pt x="754903" y="3132248"/>
                </a:cubicBezTo>
                <a:cubicBezTo>
                  <a:pt x="754903" y="3148823"/>
                  <a:pt x="741432" y="3169023"/>
                  <a:pt x="758011" y="3185598"/>
                </a:cubicBezTo>
                <a:cubicBezTo>
                  <a:pt x="761638" y="3188706"/>
                  <a:pt x="758011" y="3192332"/>
                  <a:pt x="758011" y="3195439"/>
                </a:cubicBezTo>
                <a:cubicBezTo>
                  <a:pt x="754903" y="3205281"/>
                  <a:pt x="751794" y="3212014"/>
                  <a:pt x="754903" y="3221855"/>
                </a:cubicBezTo>
                <a:cubicBezTo>
                  <a:pt x="761638" y="3225481"/>
                  <a:pt x="761638" y="3215640"/>
                  <a:pt x="768374" y="3218748"/>
                </a:cubicBezTo>
                <a:cubicBezTo>
                  <a:pt x="768374" y="3228589"/>
                  <a:pt x="768374" y="3238948"/>
                  <a:pt x="768374" y="3248790"/>
                </a:cubicBezTo>
                <a:cubicBezTo>
                  <a:pt x="764747" y="3255523"/>
                  <a:pt x="764747" y="3258631"/>
                  <a:pt x="768374" y="3265364"/>
                </a:cubicBezTo>
                <a:cubicBezTo>
                  <a:pt x="771482" y="3278831"/>
                  <a:pt x="781327" y="3291780"/>
                  <a:pt x="771482" y="3308355"/>
                </a:cubicBezTo>
                <a:cubicBezTo>
                  <a:pt x="764747" y="3315089"/>
                  <a:pt x="768374" y="3328556"/>
                  <a:pt x="775109" y="3335289"/>
                </a:cubicBezTo>
                <a:cubicBezTo>
                  <a:pt x="778218" y="3342023"/>
                  <a:pt x="778218" y="3331664"/>
                  <a:pt x="781327" y="3335289"/>
                </a:cubicBezTo>
                <a:cubicBezTo>
                  <a:pt x="784953" y="3338397"/>
                  <a:pt x="784953" y="3342023"/>
                  <a:pt x="784953" y="3345131"/>
                </a:cubicBezTo>
                <a:cubicBezTo>
                  <a:pt x="781327" y="3354972"/>
                  <a:pt x="784953" y="3364813"/>
                  <a:pt x="788062" y="3375172"/>
                </a:cubicBezTo>
                <a:cubicBezTo>
                  <a:pt x="794798" y="3385014"/>
                  <a:pt x="791689" y="3398481"/>
                  <a:pt x="784953" y="3411430"/>
                </a:cubicBezTo>
                <a:cubicBezTo>
                  <a:pt x="768374" y="3358598"/>
                  <a:pt x="761638" y="3308355"/>
                  <a:pt x="745058" y="3258631"/>
                </a:cubicBezTo>
                <a:cubicBezTo>
                  <a:pt x="741432" y="3272098"/>
                  <a:pt x="735214" y="3285047"/>
                  <a:pt x="738323" y="3301622"/>
                </a:cubicBezTo>
                <a:cubicBezTo>
                  <a:pt x="745058" y="3335289"/>
                  <a:pt x="748167" y="3368439"/>
                  <a:pt x="751794" y="3401588"/>
                </a:cubicBezTo>
                <a:cubicBezTo>
                  <a:pt x="758011" y="3451313"/>
                  <a:pt x="771482" y="3501555"/>
                  <a:pt x="778218" y="3551280"/>
                </a:cubicBezTo>
                <a:cubicBezTo>
                  <a:pt x="778218" y="3558013"/>
                  <a:pt x="781327" y="3567854"/>
                  <a:pt x="788062" y="3574588"/>
                </a:cubicBezTo>
                <a:cubicBezTo>
                  <a:pt x="801533" y="3561121"/>
                  <a:pt x="804642" y="3551280"/>
                  <a:pt x="801533" y="3534705"/>
                </a:cubicBezTo>
                <a:cubicBezTo>
                  <a:pt x="791689" y="3504663"/>
                  <a:pt x="791689" y="3468406"/>
                  <a:pt x="784953" y="3438364"/>
                </a:cubicBezTo>
                <a:cubicBezTo>
                  <a:pt x="781327" y="3424897"/>
                  <a:pt x="784953" y="3418163"/>
                  <a:pt x="794798" y="3415055"/>
                </a:cubicBezTo>
                <a:cubicBezTo>
                  <a:pt x="797907" y="3421789"/>
                  <a:pt x="797907" y="3428005"/>
                  <a:pt x="801533" y="3431630"/>
                </a:cubicBezTo>
                <a:cubicBezTo>
                  <a:pt x="804642" y="3451313"/>
                  <a:pt x="811378" y="3468406"/>
                  <a:pt x="808269" y="3488088"/>
                </a:cubicBezTo>
                <a:cubicBezTo>
                  <a:pt x="808269" y="3504663"/>
                  <a:pt x="815005" y="3511396"/>
                  <a:pt x="821222" y="3524863"/>
                </a:cubicBezTo>
                <a:cubicBezTo>
                  <a:pt x="838320" y="3494822"/>
                  <a:pt x="854899" y="3471513"/>
                  <a:pt x="871479" y="3445097"/>
                </a:cubicBezTo>
                <a:cubicBezTo>
                  <a:pt x="874588" y="3438364"/>
                  <a:pt x="871479" y="3431630"/>
                  <a:pt x="871479" y="3424897"/>
                </a:cubicBezTo>
                <a:cubicBezTo>
                  <a:pt x="867853" y="3388121"/>
                  <a:pt x="858008" y="3351864"/>
                  <a:pt x="854899" y="3315089"/>
                </a:cubicBezTo>
                <a:cubicBezTo>
                  <a:pt x="848164" y="3275206"/>
                  <a:pt x="841428" y="3232215"/>
                  <a:pt x="838320" y="3192332"/>
                </a:cubicBezTo>
                <a:cubicBezTo>
                  <a:pt x="831584" y="3142089"/>
                  <a:pt x="818113" y="3095991"/>
                  <a:pt x="811378" y="3045748"/>
                </a:cubicBezTo>
                <a:cubicBezTo>
                  <a:pt x="801533" y="2965982"/>
                  <a:pt x="791689" y="2886216"/>
                  <a:pt x="781327" y="2806450"/>
                </a:cubicBezTo>
                <a:cubicBezTo>
                  <a:pt x="778218" y="2776408"/>
                  <a:pt x="778218" y="2746884"/>
                  <a:pt x="768374" y="2713216"/>
                </a:cubicBezTo>
                <a:close/>
                <a:moveTo>
                  <a:pt x="2567290" y="2686800"/>
                </a:moveTo>
                <a:cubicBezTo>
                  <a:pt x="2557445" y="2700267"/>
                  <a:pt x="2560554" y="2713216"/>
                  <a:pt x="2560554" y="2723576"/>
                </a:cubicBezTo>
                <a:cubicBezTo>
                  <a:pt x="2560554" y="2743258"/>
                  <a:pt x="2564181" y="2756725"/>
                  <a:pt x="2570916" y="2773300"/>
                </a:cubicBezTo>
                <a:cubicBezTo>
                  <a:pt x="2570916" y="2776408"/>
                  <a:pt x="2574025" y="2780034"/>
                  <a:pt x="2577652" y="2776408"/>
                </a:cubicBezTo>
                <a:cubicBezTo>
                  <a:pt x="2580761" y="2776408"/>
                  <a:pt x="2580761" y="2773300"/>
                  <a:pt x="2580761" y="2770192"/>
                </a:cubicBezTo>
                <a:cubicBezTo>
                  <a:pt x="2574025" y="2763459"/>
                  <a:pt x="2574025" y="2756725"/>
                  <a:pt x="2577652" y="2749992"/>
                </a:cubicBezTo>
                <a:cubicBezTo>
                  <a:pt x="2583870" y="2726683"/>
                  <a:pt x="2570916" y="2710109"/>
                  <a:pt x="2567290" y="2686800"/>
                </a:cubicBezTo>
                <a:close/>
                <a:moveTo>
                  <a:pt x="4569309" y="0"/>
                </a:moveTo>
                <a:cubicBezTo>
                  <a:pt x="4576822" y="0"/>
                  <a:pt x="4584335" y="2460"/>
                  <a:pt x="4592625" y="7381"/>
                </a:cubicBezTo>
                <a:cubicBezTo>
                  <a:pt x="4596252" y="10489"/>
                  <a:pt x="4602469" y="10489"/>
                  <a:pt x="4606096" y="7381"/>
                </a:cubicBezTo>
                <a:cubicBezTo>
                  <a:pt x="4615940" y="7381"/>
                  <a:pt x="4622676" y="3755"/>
                  <a:pt x="4632520" y="3755"/>
                </a:cubicBezTo>
                <a:cubicBezTo>
                  <a:pt x="4665680" y="-2461"/>
                  <a:pt x="4688996" y="10489"/>
                  <a:pt x="4709202" y="37423"/>
                </a:cubicBezTo>
                <a:cubicBezTo>
                  <a:pt x="4715938" y="47264"/>
                  <a:pt x="4722673" y="57105"/>
                  <a:pt x="4735626" y="63839"/>
                </a:cubicBezTo>
                <a:cubicBezTo>
                  <a:pt x="4742362" y="70573"/>
                  <a:pt x="4745471" y="77306"/>
                  <a:pt x="4749097" y="87147"/>
                </a:cubicBezTo>
                <a:cubicBezTo>
                  <a:pt x="4749097" y="103722"/>
                  <a:pt x="4755833" y="123404"/>
                  <a:pt x="4765677" y="136872"/>
                </a:cubicBezTo>
                <a:cubicBezTo>
                  <a:pt x="4775522" y="157072"/>
                  <a:pt x="4775522" y="176754"/>
                  <a:pt x="4782257" y="196955"/>
                </a:cubicBezTo>
                <a:cubicBezTo>
                  <a:pt x="4792101" y="223371"/>
                  <a:pt x="4779148" y="249788"/>
                  <a:pt x="4775522" y="276721"/>
                </a:cubicBezTo>
                <a:cubicBezTo>
                  <a:pt x="4768786" y="316604"/>
                  <a:pt x="4765677" y="352862"/>
                  <a:pt x="4749097" y="386529"/>
                </a:cubicBezTo>
                <a:cubicBezTo>
                  <a:pt x="4739253" y="412945"/>
                  <a:pt x="4725782" y="439361"/>
                  <a:pt x="4715938" y="469404"/>
                </a:cubicBezTo>
                <a:cubicBezTo>
                  <a:pt x="4705575" y="506179"/>
                  <a:pt x="4682260" y="539329"/>
                  <a:pt x="4662571" y="572478"/>
                </a:cubicBezTo>
                <a:cubicBezTo>
                  <a:pt x="4632520" y="615468"/>
                  <a:pt x="4602469" y="655352"/>
                  <a:pt x="4572936" y="698860"/>
                </a:cubicBezTo>
                <a:cubicBezTo>
                  <a:pt x="4556356" y="722169"/>
                  <a:pt x="4536150" y="745477"/>
                  <a:pt x="4519570" y="771893"/>
                </a:cubicBezTo>
                <a:cubicBezTo>
                  <a:pt x="4502990" y="798309"/>
                  <a:pt x="4486410" y="831977"/>
                  <a:pt x="4469830" y="858393"/>
                </a:cubicBezTo>
                <a:cubicBezTo>
                  <a:pt x="4459986" y="878075"/>
                  <a:pt x="4446515" y="891542"/>
                  <a:pt x="4436670" y="911743"/>
                </a:cubicBezTo>
                <a:cubicBezTo>
                  <a:pt x="4426308" y="931426"/>
                  <a:pt x="4406620" y="948001"/>
                  <a:pt x="4399884" y="968201"/>
                </a:cubicBezTo>
                <a:cubicBezTo>
                  <a:pt x="4399884" y="974935"/>
                  <a:pt x="4396775" y="974935"/>
                  <a:pt x="4393148" y="978043"/>
                </a:cubicBezTo>
                <a:cubicBezTo>
                  <a:pt x="4380195" y="984776"/>
                  <a:pt x="4369833" y="1001351"/>
                  <a:pt x="4369833" y="1017926"/>
                </a:cubicBezTo>
                <a:cubicBezTo>
                  <a:pt x="4366724" y="1027767"/>
                  <a:pt x="4366724" y="1038126"/>
                  <a:pt x="4356880" y="1044342"/>
                </a:cubicBezTo>
                <a:cubicBezTo>
                  <a:pt x="4340300" y="1061435"/>
                  <a:pt x="4323202" y="1081117"/>
                  <a:pt x="4313358" y="1104425"/>
                </a:cubicBezTo>
                <a:cubicBezTo>
                  <a:pt x="4300404" y="1137575"/>
                  <a:pt x="4283306" y="1170725"/>
                  <a:pt x="4266727" y="1200766"/>
                </a:cubicBezTo>
                <a:cubicBezTo>
                  <a:pt x="4259991" y="1217341"/>
                  <a:pt x="4256883" y="1230808"/>
                  <a:pt x="4253774" y="1244275"/>
                </a:cubicBezTo>
                <a:cubicBezTo>
                  <a:pt x="4240303" y="1270691"/>
                  <a:pt x="4226831" y="1294000"/>
                  <a:pt x="4213878" y="1317308"/>
                </a:cubicBezTo>
                <a:cubicBezTo>
                  <a:pt x="4210251" y="1320416"/>
                  <a:pt x="4210251" y="1320416"/>
                  <a:pt x="4213878" y="1324041"/>
                </a:cubicBezTo>
                <a:cubicBezTo>
                  <a:pt x="4220096" y="1327149"/>
                  <a:pt x="4213878" y="1333883"/>
                  <a:pt x="4213878" y="1336991"/>
                </a:cubicBezTo>
                <a:cubicBezTo>
                  <a:pt x="4193671" y="1360299"/>
                  <a:pt x="4186936" y="1390341"/>
                  <a:pt x="4167248" y="1416757"/>
                </a:cubicBezTo>
                <a:cubicBezTo>
                  <a:pt x="4160512" y="1423490"/>
                  <a:pt x="4153776" y="1433332"/>
                  <a:pt x="4153776" y="1443691"/>
                </a:cubicBezTo>
                <a:cubicBezTo>
                  <a:pt x="4150667" y="1473215"/>
                  <a:pt x="4137196" y="1500149"/>
                  <a:pt x="4127352" y="1523457"/>
                </a:cubicBezTo>
                <a:cubicBezTo>
                  <a:pt x="4116989" y="1543140"/>
                  <a:pt x="4107145" y="1563340"/>
                  <a:pt x="4093674" y="1583023"/>
                </a:cubicBezTo>
                <a:cubicBezTo>
                  <a:pt x="4080721" y="1613064"/>
                  <a:pt x="4067250" y="1643106"/>
                  <a:pt x="4057406" y="1676256"/>
                </a:cubicBezTo>
                <a:cubicBezTo>
                  <a:pt x="4053779" y="1692831"/>
                  <a:pt x="4040826" y="1709405"/>
                  <a:pt x="4030463" y="1725980"/>
                </a:cubicBezTo>
                <a:cubicBezTo>
                  <a:pt x="4027355" y="1736340"/>
                  <a:pt x="4020619" y="1746181"/>
                  <a:pt x="4017511" y="1756022"/>
                </a:cubicBezTo>
                <a:cubicBezTo>
                  <a:pt x="4007148" y="1786064"/>
                  <a:pt x="3994195" y="1812480"/>
                  <a:pt x="3984351" y="1842522"/>
                </a:cubicBezTo>
                <a:cubicBezTo>
                  <a:pt x="3980724" y="1845630"/>
                  <a:pt x="3980724" y="1852363"/>
                  <a:pt x="3973988" y="1855989"/>
                </a:cubicBezTo>
                <a:cubicBezTo>
                  <a:pt x="3967771" y="1862204"/>
                  <a:pt x="3967771" y="1868938"/>
                  <a:pt x="3964144" y="1875671"/>
                </a:cubicBezTo>
                <a:cubicBezTo>
                  <a:pt x="3964144" y="1882405"/>
                  <a:pt x="3967771" y="1885513"/>
                  <a:pt x="3973988" y="1885513"/>
                </a:cubicBezTo>
                <a:cubicBezTo>
                  <a:pt x="3984351" y="1889138"/>
                  <a:pt x="3987459" y="1892246"/>
                  <a:pt x="3984351" y="1902088"/>
                </a:cubicBezTo>
                <a:cubicBezTo>
                  <a:pt x="3964144" y="1932129"/>
                  <a:pt x="3957408" y="1968905"/>
                  <a:pt x="3940829" y="2002054"/>
                </a:cubicBezTo>
                <a:cubicBezTo>
                  <a:pt x="3930984" y="2015521"/>
                  <a:pt x="3924248" y="2035204"/>
                  <a:pt x="3921139" y="2055404"/>
                </a:cubicBezTo>
                <a:cubicBezTo>
                  <a:pt x="3907669" y="2091662"/>
                  <a:pt x="3891089" y="2124811"/>
                  <a:pt x="3874509" y="2158479"/>
                </a:cubicBezTo>
                <a:cubicBezTo>
                  <a:pt x="3861038" y="2181269"/>
                  <a:pt x="3857929" y="2204578"/>
                  <a:pt x="3841349" y="2224778"/>
                </a:cubicBezTo>
                <a:cubicBezTo>
                  <a:pt x="3837722" y="2224778"/>
                  <a:pt x="3837722" y="2231512"/>
                  <a:pt x="3837722" y="2234619"/>
                </a:cubicBezTo>
                <a:cubicBezTo>
                  <a:pt x="3837722" y="2244461"/>
                  <a:pt x="3834614" y="2251194"/>
                  <a:pt x="3827878" y="2261553"/>
                </a:cubicBezTo>
                <a:cubicBezTo>
                  <a:pt x="3824769" y="2264661"/>
                  <a:pt x="3824769" y="2271395"/>
                  <a:pt x="3821142" y="2278128"/>
                </a:cubicBezTo>
                <a:cubicBezTo>
                  <a:pt x="3804563" y="2294703"/>
                  <a:pt x="3794719" y="2318011"/>
                  <a:pt x="3784874" y="2337694"/>
                </a:cubicBezTo>
                <a:cubicBezTo>
                  <a:pt x="3778138" y="2348053"/>
                  <a:pt x="3768294" y="2348053"/>
                  <a:pt x="3764667" y="2357894"/>
                </a:cubicBezTo>
                <a:cubicBezTo>
                  <a:pt x="3761559" y="2367736"/>
                  <a:pt x="3754823" y="2377577"/>
                  <a:pt x="3751196" y="2384311"/>
                </a:cubicBezTo>
                <a:cubicBezTo>
                  <a:pt x="3741352" y="2397778"/>
                  <a:pt x="3741352" y="2407619"/>
                  <a:pt x="3734616" y="2421086"/>
                </a:cubicBezTo>
                <a:cubicBezTo>
                  <a:pt x="3718037" y="2447502"/>
                  <a:pt x="3705083" y="2477544"/>
                  <a:pt x="3687985" y="2503960"/>
                </a:cubicBezTo>
                <a:cubicBezTo>
                  <a:pt x="3675032" y="2530376"/>
                  <a:pt x="3658453" y="2560418"/>
                  <a:pt x="3641355" y="2587352"/>
                </a:cubicBezTo>
                <a:cubicBezTo>
                  <a:pt x="3631510" y="2600301"/>
                  <a:pt x="3621666" y="2613768"/>
                  <a:pt x="3614930" y="2630343"/>
                </a:cubicBezTo>
                <a:cubicBezTo>
                  <a:pt x="3608195" y="2650025"/>
                  <a:pt x="3591615" y="2663492"/>
                  <a:pt x="3581771" y="2683693"/>
                </a:cubicBezTo>
                <a:cubicBezTo>
                  <a:pt x="3575035" y="2696642"/>
                  <a:pt x="3571927" y="2710109"/>
                  <a:pt x="3561564" y="2723576"/>
                </a:cubicBezTo>
                <a:cubicBezTo>
                  <a:pt x="3555346" y="2726683"/>
                  <a:pt x="3555346" y="2736525"/>
                  <a:pt x="3555346" y="2746884"/>
                </a:cubicBezTo>
                <a:cubicBezTo>
                  <a:pt x="3561564" y="2759833"/>
                  <a:pt x="3555346" y="2773300"/>
                  <a:pt x="3551719" y="2786767"/>
                </a:cubicBezTo>
                <a:cubicBezTo>
                  <a:pt x="3551719" y="2793501"/>
                  <a:pt x="3544984" y="2799716"/>
                  <a:pt x="3538249" y="2803342"/>
                </a:cubicBezTo>
                <a:cubicBezTo>
                  <a:pt x="3528404" y="2786767"/>
                  <a:pt x="3548611" y="2780034"/>
                  <a:pt x="3544984" y="2763459"/>
                </a:cubicBezTo>
                <a:cubicBezTo>
                  <a:pt x="3532031" y="2770192"/>
                  <a:pt x="3528404" y="2783141"/>
                  <a:pt x="3521668" y="2793501"/>
                </a:cubicBezTo>
                <a:cubicBezTo>
                  <a:pt x="3501980" y="2823024"/>
                  <a:pt x="3485400" y="2853066"/>
                  <a:pt x="3475555" y="2889842"/>
                </a:cubicBezTo>
                <a:cubicBezTo>
                  <a:pt x="3468820" y="2919883"/>
                  <a:pt x="3465193" y="2949407"/>
                  <a:pt x="3465193" y="2982557"/>
                </a:cubicBezTo>
                <a:cubicBezTo>
                  <a:pt x="3468820" y="2986183"/>
                  <a:pt x="3465193" y="2992916"/>
                  <a:pt x="3462085" y="2996024"/>
                </a:cubicBezTo>
                <a:cubicBezTo>
                  <a:pt x="3428925" y="3049374"/>
                  <a:pt x="3398874" y="3105832"/>
                  <a:pt x="3368823" y="3159182"/>
                </a:cubicBezTo>
                <a:cubicBezTo>
                  <a:pt x="3325818" y="3242056"/>
                  <a:pt x="3265717" y="3318714"/>
                  <a:pt x="3215977" y="3398481"/>
                </a:cubicBezTo>
                <a:cubicBezTo>
                  <a:pt x="3189553" y="3438364"/>
                  <a:pt x="3166237" y="3478247"/>
                  <a:pt x="3142922" y="3518130"/>
                </a:cubicBezTo>
                <a:cubicBezTo>
                  <a:pt x="3129451" y="3537813"/>
                  <a:pt x="3115980" y="3558013"/>
                  <a:pt x="3103027" y="3577696"/>
                </a:cubicBezTo>
                <a:cubicBezTo>
                  <a:pt x="3089556" y="3594270"/>
                  <a:pt x="3076084" y="3611363"/>
                  <a:pt x="3069349" y="3631046"/>
                </a:cubicBezTo>
                <a:cubicBezTo>
                  <a:pt x="3059505" y="3670929"/>
                  <a:pt x="3029454" y="3697345"/>
                  <a:pt x="3006138" y="3727387"/>
                </a:cubicBezTo>
                <a:cubicBezTo>
                  <a:pt x="2969870" y="3777111"/>
                  <a:pt x="2929974" y="3820620"/>
                  <a:pt x="2886452" y="3863611"/>
                </a:cubicBezTo>
                <a:cubicBezTo>
                  <a:pt x="2853292" y="3896760"/>
                  <a:pt x="2813397" y="3923695"/>
                  <a:pt x="2773502" y="3950111"/>
                </a:cubicBezTo>
                <a:cubicBezTo>
                  <a:pt x="2747078" y="3966685"/>
                  <a:pt x="2720653" y="3980152"/>
                  <a:pt x="2697338" y="4003461"/>
                </a:cubicBezTo>
                <a:cubicBezTo>
                  <a:pt x="2697338" y="4006568"/>
                  <a:pt x="2693711" y="4010194"/>
                  <a:pt x="2690603" y="4016928"/>
                </a:cubicBezTo>
                <a:cubicBezTo>
                  <a:pt x="2686976" y="4023143"/>
                  <a:pt x="2683867" y="4029877"/>
                  <a:pt x="2674023" y="4029877"/>
                </a:cubicBezTo>
                <a:cubicBezTo>
                  <a:pt x="2670396" y="4029877"/>
                  <a:pt x="2670396" y="4033503"/>
                  <a:pt x="2667287" y="4033503"/>
                </a:cubicBezTo>
                <a:cubicBezTo>
                  <a:pt x="2653816" y="4046452"/>
                  <a:pt x="2634127" y="4053185"/>
                  <a:pt x="2617548" y="4059919"/>
                </a:cubicBezTo>
                <a:cubicBezTo>
                  <a:pt x="2597341" y="4069760"/>
                  <a:pt x="2590605" y="4086335"/>
                  <a:pt x="2594232" y="4106535"/>
                </a:cubicBezTo>
                <a:cubicBezTo>
                  <a:pt x="2594232" y="4120002"/>
                  <a:pt x="2577652" y="4136577"/>
                  <a:pt x="2567290" y="4136577"/>
                </a:cubicBezTo>
                <a:cubicBezTo>
                  <a:pt x="2547601" y="4132951"/>
                  <a:pt x="2531022" y="4132951"/>
                  <a:pt x="2510815" y="4139685"/>
                </a:cubicBezTo>
                <a:cubicBezTo>
                  <a:pt x="2507706" y="4143311"/>
                  <a:pt x="2500970" y="4143311"/>
                  <a:pt x="2497343" y="4139685"/>
                </a:cubicBezTo>
                <a:cubicBezTo>
                  <a:pt x="2487499" y="4136577"/>
                  <a:pt x="2480763" y="4139685"/>
                  <a:pt x="2474028" y="4149526"/>
                </a:cubicBezTo>
                <a:cubicBezTo>
                  <a:pt x="2470919" y="4159885"/>
                  <a:pt x="2461075" y="4159885"/>
                  <a:pt x="2451231" y="4159885"/>
                </a:cubicBezTo>
                <a:cubicBezTo>
                  <a:pt x="2427915" y="4156260"/>
                  <a:pt x="2404600" y="4153152"/>
                  <a:pt x="2384393" y="4143311"/>
                </a:cubicBezTo>
                <a:cubicBezTo>
                  <a:pt x="2364704" y="4136577"/>
                  <a:pt x="2344498" y="4126218"/>
                  <a:pt x="2327918" y="4126218"/>
                </a:cubicBezTo>
                <a:cubicBezTo>
                  <a:pt x="2284914" y="4123110"/>
                  <a:pt x="2251754" y="4106535"/>
                  <a:pt x="2211859" y="4099802"/>
                </a:cubicBezTo>
                <a:cubicBezTo>
                  <a:pt x="2175072" y="4093068"/>
                  <a:pt x="2141912" y="4083227"/>
                  <a:pt x="2108752" y="4069760"/>
                </a:cubicBezTo>
                <a:cubicBezTo>
                  <a:pt x="2062122" y="4050077"/>
                  <a:pt x="2022226" y="4023143"/>
                  <a:pt x="1985440" y="3993619"/>
                </a:cubicBezTo>
                <a:cubicBezTo>
                  <a:pt x="1982331" y="3989994"/>
                  <a:pt x="1978704" y="3986886"/>
                  <a:pt x="1978704" y="3983260"/>
                </a:cubicBezTo>
                <a:cubicBezTo>
                  <a:pt x="1968860" y="3966685"/>
                  <a:pt x="1959015" y="3953736"/>
                  <a:pt x="1948653" y="3936644"/>
                </a:cubicBezTo>
                <a:cubicBezTo>
                  <a:pt x="1938809" y="3923695"/>
                  <a:pt x="1928965" y="3913335"/>
                  <a:pt x="1928965" y="3896760"/>
                </a:cubicBezTo>
                <a:cubicBezTo>
                  <a:pt x="1928965" y="3893653"/>
                  <a:pt x="1928965" y="3890545"/>
                  <a:pt x="1928965" y="3890545"/>
                </a:cubicBezTo>
                <a:cubicBezTo>
                  <a:pt x="1912385" y="3867237"/>
                  <a:pt x="1908758" y="3837195"/>
                  <a:pt x="1898913" y="3813886"/>
                </a:cubicBezTo>
                <a:cubicBezTo>
                  <a:pt x="1889069" y="3797312"/>
                  <a:pt x="1889069" y="3777111"/>
                  <a:pt x="1882333" y="3757429"/>
                </a:cubicBezTo>
                <a:cubicBezTo>
                  <a:pt x="1892178" y="3770896"/>
                  <a:pt x="1898913" y="3783845"/>
                  <a:pt x="1905649" y="3797312"/>
                </a:cubicBezTo>
                <a:cubicBezTo>
                  <a:pt x="1905649" y="3787470"/>
                  <a:pt x="1905649" y="3780737"/>
                  <a:pt x="1902022" y="3774003"/>
                </a:cubicBezTo>
                <a:cubicBezTo>
                  <a:pt x="1892178" y="3747587"/>
                  <a:pt x="1885442" y="3720653"/>
                  <a:pt x="1878706" y="3694237"/>
                </a:cubicBezTo>
                <a:cubicBezTo>
                  <a:pt x="1875598" y="3677662"/>
                  <a:pt x="1872489" y="3661088"/>
                  <a:pt x="1872489" y="3644513"/>
                </a:cubicBezTo>
                <a:cubicBezTo>
                  <a:pt x="1868862" y="3637779"/>
                  <a:pt x="1868862" y="3631046"/>
                  <a:pt x="1865754" y="3624312"/>
                </a:cubicBezTo>
                <a:cubicBezTo>
                  <a:pt x="1862127" y="3621204"/>
                  <a:pt x="1862127" y="3617579"/>
                  <a:pt x="1862127" y="3614471"/>
                </a:cubicBezTo>
                <a:cubicBezTo>
                  <a:pt x="1852283" y="3571480"/>
                  <a:pt x="1842438" y="3527971"/>
                  <a:pt x="1835703" y="3484980"/>
                </a:cubicBezTo>
                <a:cubicBezTo>
                  <a:pt x="1828967" y="3431630"/>
                  <a:pt x="1819123" y="3378280"/>
                  <a:pt x="1809278" y="3324930"/>
                </a:cubicBezTo>
                <a:cubicBezTo>
                  <a:pt x="1802543" y="3281939"/>
                  <a:pt x="1792699" y="3242056"/>
                  <a:pt x="1792699" y="3195439"/>
                </a:cubicBezTo>
                <a:cubicBezTo>
                  <a:pt x="1792699" y="3181972"/>
                  <a:pt x="1785963" y="3169023"/>
                  <a:pt x="1785963" y="3155556"/>
                </a:cubicBezTo>
                <a:cubicBezTo>
                  <a:pt x="1779228" y="3112565"/>
                  <a:pt x="1776119" y="3065949"/>
                  <a:pt x="1772492" y="3022440"/>
                </a:cubicBezTo>
                <a:cubicBezTo>
                  <a:pt x="1769383" y="2999650"/>
                  <a:pt x="1765756" y="2976341"/>
                  <a:pt x="1762648" y="2953033"/>
                </a:cubicBezTo>
                <a:cubicBezTo>
                  <a:pt x="1759021" y="2946299"/>
                  <a:pt x="1759021" y="2939566"/>
                  <a:pt x="1759021" y="2929725"/>
                </a:cubicBezTo>
                <a:cubicBezTo>
                  <a:pt x="1762648" y="2899683"/>
                  <a:pt x="1762648" y="2869641"/>
                  <a:pt x="1752803" y="2839599"/>
                </a:cubicBezTo>
                <a:cubicBezTo>
                  <a:pt x="1746067" y="2810075"/>
                  <a:pt x="1746067" y="2780034"/>
                  <a:pt x="1742441" y="2749992"/>
                </a:cubicBezTo>
                <a:cubicBezTo>
                  <a:pt x="1739332" y="2740150"/>
                  <a:pt x="1739332" y="2729791"/>
                  <a:pt x="1732596" y="2723576"/>
                </a:cubicBezTo>
                <a:cubicBezTo>
                  <a:pt x="1729488" y="2716842"/>
                  <a:pt x="1729488" y="2710109"/>
                  <a:pt x="1729488" y="2707001"/>
                </a:cubicBezTo>
                <a:cubicBezTo>
                  <a:pt x="1729488" y="2683693"/>
                  <a:pt x="1725861" y="2660384"/>
                  <a:pt x="1725861" y="2637076"/>
                </a:cubicBezTo>
                <a:cubicBezTo>
                  <a:pt x="1719644" y="2646917"/>
                  <a:pt x="1719644" y="2650025"/>
                  <a:pt x="1719644" y="2660384"/>
                </a:cubicBezTo>
                <a:cubicBezTo>
                  <a:pt x="1722752" y="2676959"/>
                  <a:pt x="1722752" y="2696642"/>
                  <a:pt x="1722752" y="2713216"/>
                </a:cubicBezTo>
                <a:cubicBezTo>
                  <a:pt x="1712908" y="2689908"/>
                  <a:pt x="1712908" y="2640184"/>
                  <a:pt x="1716017" y="2610142"/>
                </a:cubicBezTo>
                <a:cubicBezTo>
                  <a:pt x="1722752" y="2610142"/>
                  <a:pt x="1719644" y="2613768"/>
                  <a:pt x="1722752" y="2616876"/>
                </a:cubicBezTo>
                <a:cubicBezTo>
                  <a:pt x="1722752" y="2600301"/>
                  <a:pt x="1719644" y="2583726"/>
                  <a:pt x="1719644" y="2570259"/>
                </a:cubicBezTo>
                <a:cubicBezTo>
                  <a:pt x="1712908" y="2530376"/>
                  <a:pt x="1712908" y="2494119"/>
                  <a:pt x="1709281" y="2457343"/>
                </a:cubicBezTo>
                <a:cubicBezTo>
                  <a:pt x="1709281" y="2440768"/>
                  <a:pt x="1706173" y="2427819"/>
                  <a:pt x="1706173" y="2414352"/>
                </a:cubicBezTo>
                <a:cubicBezTo>
                  <a:pt x="1702546" y="2367736"/>
                  <a:pt x="1702546" y="2321119"/>
                  <a:pt x="1702546" y="2274503"/>
                </a:cubicBezTo>
                <a:cubicBezTo>
                  <a:pt x="1702546" y="2261553"/>
                  <a:pt x="1696328" y="2248086"/>
                  <a:pt x="1699437" y="2234619"/>
                </a:cubicBezTo>
                <a:cubicBezTo>
                  <a:pt x="1692701" y="2234619"/>
                  <a:pt x="1696328" y="2241353"/>
                  <a:pt x="1692701" y="2244461"/>
                </a:cubicBezTo>
                <a:cubicBezTo>
                  <a:pt x="1689593" y="2244461"/>
                  <a:pt x="1689593" y="2241353"/>
                  <a:pt x="1689593" y="2238245"/>
                </a:cubicBezTo>
                <a:cubicBezTo>
                  <a:pt x="1685966" y="2227886"/>
                  <a:pt x="1692701" y="2214937"/>
                  <a:pt x="1679748" y="2204578"/>
                </a:cubicBezTo>
                <a:cubicBezTo>
                  <a:pt x="1679748" y="2201470"/>
                  <a:pt x="1682857" y="2198362"/>
                  <a:pt x="1682857" y="2198362"/>
                </a:cubicBezTo>
                <a:cubicBezTo>
                  <a:pt x="1696328" y="2191629"/>
                  <a:pt x="1689593" y="2178162"/>
                  <a:pt x="1689593" y="2168320"/>
                </a:cubicBezTo>
                <a:cubicBezTo>
                  <a:pt x="1679748" y="2188003"/>
                  <a:pt x="1662650" y="2208203"/>
                  <a:pt x="1666277" y="2238245"/>
                </a:cubicBezTo>
                <a:cubicBezTo>
                  <a:pt x="1669386" y="2248086"/>
                  <a:pt x="1666277" y="2257928"/>
                  <a:pt x="1652806" y="2257928"/>
                </a:cubicBezTo>
                <a:cubicBezTo>
                  <a:pt x="1649697" y="2257928"/>
                  <a:pt x="1646070" y="2261553"/>
                  <a:pt x="1646070" y="2264661"/>
                </a:cubicBezTo>
                <a:cubicBezTo>
                  <a:pt x="1642962" y="2281236"/>
                  <a:pt x="1633117" y="2294703"/>
                  <a:pt x="1626382" y="2308170"/>
                </a:cubicBezTo>
                <a:cubicBezTo>
                  <a:pt x="1626382" y="2314386"/>
                  <a:pt x="1622755" y="2321119"/>
                  <a:pt x="1626382" y="2327853"/>
                </a:cubicBezTo>
                <a:cubicBezTo>
                  <a:pt x="1629491" y="2337694"/>
                  <a:pt x="1626382" y="2351161"/>
                  <a:pt x="1626382" y="2364628"/>
                </a:cubicBezTo>
                <a:cubicBezTo>
                  <a:pt x="1616537" y="2361002"/>
                  <a:pt x="1622755" y="2351161"/>
                  <a:pt x="1612911" y="2348053"/>
                </a:cubicBezTo>
                <a:cubicBezTo>
                  <a:pt x="1606175" y="2357894"/>
                  <a:pt x="1606175" y="2367736"/>
                  <a:pt x="1596331" y="2377577"/>
                </a:cubicBezTo>
                <a:cubicBezTo>
                  <a:pt x="1593222" y="2381203"/>
                  <a:pt x="1596331" y="2391044"/>
                  <a:pt x="1599957" y="2397778"/>
                </a:cubicBezTo>
                <a:cubicBezTo>
                  <a:pt x="1603066" y="2414352"/>
                  <a:pt x="1603066" y="2430927"/>
                  <a:pt x="1589595" y="2447502"/>
                </a:cubicBezTo>
                <a:cubicBezTo>
                  <a:pt x="1582859" y="2460969"/>
                  <a:pt x="1582859" y="2473918"/>
                  <a:pt x="1579751" y="2487385"/>
                </a:cubicBezTo>
                <a:cubicBezTo>
                  <a:pt x="1576642" y="2497226"/>
                  <a:pt x="1576642" y="2510693"/>
                  <a:pt x="1560062" y="2513801"/>
                </a:cubicBezTo>
                <a:cubicBezTo>
                  <a:pt x="1556436" y="2513801"/>
                  <a:pt x="1560062" y="2524160"/>
                  <a:pt x="1556436" y="2527268"/>
                </a:cubicBezTo>
                <a:cubicBezTo>
                  <a:pt x="1549700" y="2547469"/>
                  <a:pt x="1539856" y="2564043"/>
                  <a:pt x="1536747" y="2587352"/>
                </a:cubicBezTo>
                <a:cubicBezTo>
                  <a:pt x="1536747" y="2590460"/>
                  <a:pt x="1533120" y="2593567"/>
                  <a:pt x="1533120" y="2597193"/>
                </a:cubicBezTo>
                <a:cubicBezTo>
                  <a:pt x="1516540" y="2613768"/>
                  <a:pt x="1513431" y="2633450"/>
                  <a:pt x="1506696" y="2653651"/>
                </a:cubicBezTo>
                <a:cubicBezTo>
                  <a:pt x="1503069" y="2660384"/>
                  <a:pt x="1499960" y="2667118"/>
                  <a:pt x="1496852" y="2670226"/>
                </a:cubicBezTo>
                <a:cubicBezTo>
                  <a:pt x="1479754" y="2686800"/>
                  <a:pt x="1476645" y="2707001"/>
                  <a:pt x="1469909" y="2723576"/>
                </a:cubicBezTo>
                <a:cubicBezTo>
                  <a:pt x="1460065" y="2749992"/>
                  <a:pt x="1446594" y="2776408"/>
                  <a:pt x="1436749" y="2803342"/>
                </a:cubicBezTo>
                <a:cubicBezTo>
                  <a:pt x="1433641" y="2810075"/>
                  <a:pt x="1430014" y="2816291"/>
                  <a:pt x="1430014" y="2823024"/>
                </a:cubicBezTo>
                <a:cubicBezTo>
                  <a:pt x="1430014" y="2826650"/>
                  <a:pt x="1430014" y="2829758"/>
                  <a:pt x="1430014" y="2833384"/>
                </a:cubicBezTo>
                <a:cubicBezTo>
                  <a:pt x="1416543" y="2839599"/>
                  <a:pt x="1420170" y="2853066"/>
                  <a:pt x="1416543" y="2862908"/>
                </a:cubicBezTo>
                <a:cubicBezTo>
                  <a:pt x="1413434" y="2869641"/>
                  <a:pt x="1413434" y="2876375"/>
                  <a:pt x="1403590" y="2869641"/>
                </a:cubicBezTo>
                <a:cubicBezTo>
                  <a:pt x="1403590" y="2869641"/>
                  <a:pt x="1399963" y="2873267"/>
                  <a:pt x="1399963" y="2876375"/>
                </a:cubicBezTo>
                <a:cubicBezTo>
                  <a:pt x="1399963" y="2886216"/>
                  <a:pt x="1399963" y="2896575"/>
                  <a:pt x="1390119" y="2902791"/>
                </a:cubicBezTo>
                <a:cubicBezTo>
                  <a:pt x="1390119" y="2922991"/>
                  <a:pt x="1366803" y="2936458"/>
                  <a:pt x="1366803" y="2959767"/>
                </a:cubicBezTo>
                <a:cubicBezTo>
                  <a:pt x="1366803" y="2962874"/>
                  <a:pt x="1366803" y="2969608"/>
                  <a:pt x="1360067" y="2969608"/>
                </a:cubicBezTo>
                <a:cubicBezTo>
                  <a:pt x="1353332" y="2969608"/>
                  <a:pt x="1353332" y="2976341"/>
                  <a:pt x="1356959" y="2982557"/>
                </a:cubicBezTo>
                <a:cubicBezTo>
                  <a:pt x="1360067" y="2996024"/>
                  <a:pt x="1356959" y="3005865"/>
                  <a:pt x="1343488" y="3016224"/>
                </a:cubicBezTo>
                <a:cubicBezTo>
                  <a:pt x="1333644" y="3019332"/>
                  <a:pt x="1336752" y="3026066"/>
                  <a:pt x="1333644" y="3032799"/>
                </a:cubicBezTo>
                <a:cubicBezTo>
                  <a:pt x="1323799" y="3045748"/>
                  <a:pt x="1317063" y="3059215"/>
                  <a:pt x="1317063" y="3075790"/>
                </a:cubicBezTo>
                <a:cubicBezTo>
                  <a:pt x="1313437" y="3085631"/>
                  <a:pt x="1313437" y="3092365"/>
                  <a:pt x="1303592" y="3092365"/>
                </a:cubicBezTo>
                <a:cubicBezTo>
                  <a:pt x="1296857" y="3095991"/>
                  <a:pt x="1290121" y="3102206"/>
                  <a:pt x="1290121" y="3108940"/>
                </a:cubicBezTo>
                <a:cubicBezTo>
                  <a:pt x="1287012" y="3125514"/>
                  <a:pt x="1277168" y="3145715"/>
                  <a:pt x="1273541" y="3162290"/>
                </a:cubicBezTo>
                <a:cubicBezTo>
                  <a:pt x="1270433" y="3175757"/>
                  <a:pt x="1267324" y="3188706"/>
                  <a:pt x="1267324" y="3202173"/>
                </a:cubicBezTo>
                <a:cubicBezTo>
                  <a:pt x="1270433" y="3205281"/>
                  <a:pt x="1267324" y="3212014"/>
                  <a:pt x="1263697" y="3215640"/>
                </a:cubicBezTo>
                <a:cubicBezTo>
                  <a:pt x="1256962" y="3212014"/>
                  <a:pt x="1263697" y="3205281"/>
                  <a:pt x="1260589" y="3202173"/>
                </a:cubicBezTo>
                <a:cubicBezTo>
                  <a:pt x="1253853" y="3205281"/>
                  <a:pt x="1253853" y="3212014"/>
                  <a:pt x="1250226" y="3218748"/>
                </a:cubicBezTo>
                <a:cubicBezTo>
                  <a:pt x="1247117" y="3245164"/>
                  <a:pt x="1244008" y="3268472"/>
                  <a:pt x="1230537" y="3295406"/>
                </a:cubicBezTo>
                <a:cubicBezTo>
                  <a:pt x="1217066" y="3315089"/>
                  <a:pt x="1207222" y="3338397"/>
                  <a:pt x="1190642" y="3358598"/>
                </a:cubicBezTo>
                <a:cubicBezTo>
                  <a:pt x="1187533" y="3361705"/>
                  <a:pt x="1187533" y="3368439"/>
                  <a:pt x="1183907" y="3371547"/>
                </a:cubicBezTo>
                <a:cubicBezTo>
                  <a:pt x="1177171" y="3388121"/>
                  <a:pt x="1174062" y="3401588"/>
                  <a:pt x="1160591" y="3411430"/>
                </a:cubicBezTo>
                <a:lnTo>
                  <a:pt x="1157482" y="3415055"/>
                </a:lnTo>
                <a:cubicBezTo>
                  <a:pt x="1157482" y="3438364"/>
                  <a:pt x="1140902" y="3454939"/>
                  <a:pt x="1130540" y="3471513"/>
                </a:cubicBezTo>
                <a:cubicBezTo>
                  <a:pt x="1127431" y="3481355"/>
                  <a:pt x="1120696" y="3484980"/>
                  <a:pt x="1113960" y="3488088"/>
                </a:cubicBezTo>
                <a:cubicBezTo>
                  <a:pt x="1104116" y="3491196"/>
                  <a:pt x="1101007" y="3501555"/>
                  <a:pt x="1104116" y="3508289"/>
                </a:cubicBezTo>
                <a:cubicBezTo>
                  <a:pt x="1110852" y="3518130"/>
                  <a:pt x="1107743" y="3524863"/>
                  <a:pt x="1104116" y="3531079"/>
                </a:cubicBezTo>
                <a:cubicBezTo>
                  <a:pt x="1077692" y="3577696"/>
                  <a:pt x="1054376" y="3624312"/>
                  <a:pt x="1031061" y="3670929"/>
                </a:cubicBezTo>
                <a:cubicBezTo>
                  <a:pt x="1017590" y="3697345"/>
                  <a:pt x="1004637" y="3727387"/>
                  <a:pt x="991166" y="3753803"/>
                </a:cubicBezTo>
                <a:cubicBezTo>
                  <a:pt x="988057" y="3764162"/>
                  <a:pt x="981322" y="3774003"/>
                  <a:pt x="977695" y="3783845"/>
                </a:cubicBezTo>
                <a:cubicBezTo>
                  <a:pt x="964741" y="3813886"/>
                  <a:pt x="954379" y="3843928"/>
                  <a:pt x="941426" y="3873452"/>
                </a:cubicBezTo>
                <a:cubicBezTo>
                  <a:pt x="921219" y="3920069"/>
                  <a:pt x="904640" y="3970311"/>
                  <a:pt x="864744" y="4003461"/>
                </a:cubicBezTo>
                <a:cubicBezTo>
                  <a:pt x="864744" y="4020036"/>
                  <a:pt x="841428" y="4026769"/>
                  <a:pt x="844537" y="4046452"/>
                </a:cubicBezTo>
                <a:cubicBezTo>
                  <a:pt x="848164" y="4056811"/>
                  <a:pt x="824849" y="4069760"/>
                  <a:pt x="815005" y="4063026"/>
                </a:cubicBezTo>
                <a:cubicBezTo>
                  <a:pt x="801533" y="4053185"/>
                  <a:pt x="788062" y="4056811"/>
                  <a:pt x="775109" y="4059919"/>
                </a:cubicBezTo>
                <a:cubicBezTo>
                  <a:pt x="771482" y="4069760"/>
                  <a:pt x="781327" y="4069760"/>
                  <a:pt x="784953" y="4076493"/>
                </a:cubicBezTo>
                <a:cubicBezTo>
                  <a:pt x="771482" y="4086335"/>
                  <a:pt x="768374" y="4106535"/>
                  <a:pt x="758011" y="4120002"/>
                </a:cubicBezTo>
                <a:cubicBezTo>
                  <a:pt x="754903" y="4123110"/>
                  <a:pt x="758011" y="4126218"/>
                  <a:pt x="758011" y="4129844"/>
                </a:cubicBezTo>
                <a:cubicBezTo>
                  <a:pt x="764747" y="4146418"/>
                  <a:pt x="758011" y="4153152"/>
                  <a:pt x="745058" y="4159885"/>
                </a:cubicBezTo>
                <a:cubicBezTo>
                  <a:pt x="735214" y="4162993"/>
                  <a:pt x="728478" y="4159885"/>
                  <a:pt x="718116" y="4156260"/>
                </a:cubicBezTo>
                <a:cubicBezTo>
                  <a:pt x="708271" y="4153152"/>
                  <a:pt x="695319" y="4149526"/>
                  <a:pt x="684956" y="4146418"/>
                </a:cubicBezTo>
                <a:cubicBezTo>
                  <a:pt x="678220" y="4146418"/>
                  <a:pt x="672003" y="4143311"/>
                  <a:pt x="672003" y="4156260"/>
                </a:cubicBezTo>
                <a:cubicBezTo>
                  <a:pt x="675112" y="4159885"/>
                  <a:pt x="668376" y="4162993"/>
                  <a:pt x="665268" y="4162993"/>
                </a:cubicBezTo>
                <a:cubicBezTo>
                  <a:pt x="655423" y="4166101"/>
                  <a:pt x="641952" y="4166101"/>
                  <a:pt x="632107" y="4172834"/>
                </a:cubicBezTo>
                <a:cubicBezTo>
                  <a:pt x="628481" y="4176460"/>
                  <a:pt x="621745" y="4172834"/>
                  <a:pt x="618636" y="4172834"/>
                </a:cubicBezTo>
                <a:cubicBezTo>
                  <a:pt x="608792" y="4169727"/>
                  <a:pt x="595321" y="4169727"/>
                  <a:pt x="585477" y="4176460"/>
                </a:cubicBezTo>
                <a:cubicBezTo>
                  <a:pt x="578741" y="4183194"/>
                  <a:pt x="572006" y="4183194"/>
                  <a:pt x="562161" y="4179568"/>
                </a:cubicBezTo>
                <a:cubicBezTo>
                  <a:pt x="541955" y="4172834"/>
                  <a:pt x="529002" y="4159885"/>
                  <a:pt x="512422" y="4146418"/>
                </a:cubicBezTo>
                <a:cubicBezTo>
                  <a:pt x="485479" y="4132951"/>
                  <a:pt x="462164" y="4116377"/>
                  <a:pt x="435740" y="4096694"/>
                </a:cubicBezTo>
                <a:cubicBezTo>
                  <a:pt x="422269" y="4086335"/>
                  <a:pt x="405689" y="4083227"/>
                  <a:pt x="392736" y="4073386"/>
                </a:cubicBezTo>
                <a:cubicBezTo>
                  <a:pt x="379265" y="4066652"/>
                  <a:pt x="362685" y="4056811"/>
                  <a:pt x="362685" y="4036610"/>
                </a:cubicBezTo>
                <a:cubicBezTo>
                  <a:pt x="362685" y="4033503"/>
                  <a:pt x="362685" y="4029877"/>
                  <a:pt x="359058" y="4026769"/>
                </a:cubicBezTo>
                <a:cubicBezTo>
                  <a:pt x="339369" y="4006568"/>
                  <a:pt x="325898" y="3983260"/>
                  <a:pt x="306210" y="3959952"/>
                </a:cubicBezTo>
                <a:cubicBezTo>
                  <a:pt x="262687" y="3916961"/>
                  <a:pt x="229528" y="3867237"/>
                  <a:pt x="196368" y="3813886"/>
                </a:cubicBezTo>
                <a:cubicBezTo>
                  <a:pt x="192741" y="3804045"/>
                  <a:pt x="186005" y="3797312"/>
                  <a:pt x="182897" y="3787470"/>
                </a:cubicBezTo>
                <a:cubicBezTo>
                  <a:pt x="163209" y="3750695"/>
                  <a:pt x="166317" y="3767270"/>
                  <a:pt x="169426" y="3713920"/>
                </a:cubicBezTo>
                <a:cubicBezTo>
                  <a:pt x="182897" y="3743962"/>
                  <a:pt x="189632" y="3774003"/>
                  <a:pt x="209321" y="3800419"/>
                </a:cubicBezTo>
                <a:cubicBezTo>
                  <a:pt x="212948" y="3793686"/>
                  <a:pt x="216057" y="3787470"/>
                  <a:pt x="212948" y="3777111"/>
                </a:cubicBezTo>
                <a:cubicBezTo>
                  <a:pt x="209321" y="3770896"/>
                  <a:pt x="206212" y="3764162"/>
                  <a:pt x="206212" y="3760536"/>
                </a:cubicBezTo>
                <a:cubicBezTo>
                  <a:pt x="176161" y="3694237"/>
                  <a:pt x="163209" y="3627938"/>
                  <a:pt x="146110" y="3561121"/>
                </a:cubicBezTo>
                <a:cubicBezTo>
                  <a:pt x="129530" y="3488088"/>
                  <a:pt x="119686" y="3415055"/>
                  <a:pt x="103106" y="3345131"/>
                </a:cubicBezTo>
                <a:cubicBezTo>
                  <a:pt x="89635" y="3285047"/>
                  <a:pt x="79791" y="3225481"/>
                  <a:pt x="69946" y="3169023"/>
                </a:cubicBezTo>
                <a:cubicBezTo>
                  <a:pt x="63211" y="3125514"/>
                  <a:pt x="56475" y="3085631"/>
                  <a:pt x="53366" y="3042640"/>
                </a:cubicBezTo>
                <a:cubicBezTo>
                  <a:pt x="46631" y="2996024"/>
                  <a:pt x="39895" y="2953033"/>
                  <a:pt x="33160" y="2909524"/>
                </a:cubicBezTo>
                <a:cubicBezTo>
                  <a:pt x="33160" y="2892949"/>
                  <a:pt x="33160" y="2879482"/>
                  <a:pt x="33160" y="2866533"/>
                </a:cubicBezTo>
                <a:cubicBezTo>
                  <a:pt x="33160" y="2843225"/>
                  <a:pt x="26424" y="2819917"/>
                  <a:pt x="26424" y="2796608"/>
                </a:cubicBezTo>
                <a:cubicBezTo>
                  <a:pt x="26424" y="2756725"/>
                  <a:pt x="16580" y="2716842"/>
                  <a:pt x="16580" y="2676959"/>
                </a:cubicBezTo>
                <a:cubicBezTo>
                  <a:pt x="16580" y="2673333"/>
                  <a:pt x="16580" y="2670226"/>
                  <a:pt x="13471" y="2667118"/>
                </a:cubicBezTo>
                <a:cubicBezTo>
                  <a:pt x="16580" y="2710109"/>
                  <a:pt x="20207" y="2756725"/>
                  <a:pt x="23315" y="2803342"/>
                </a:cubicBezTo>
                <a:cubicBezTo>
                  <a:pt x="20207" y="2803342"/>
                  <a:pt x="20207" y="2803342"/>
                  <a:pt x="16580" y="2803342"/>
                </a:cubicBezTo>
                <a:cubicBezTo>
                  <a:pt x="13471" y="2763459"/>
                  <a:pt x="9844" y="2719950"/>
                  <a:pt x="9844" y="2680067"/>
                </a:cubicBezTo>
                <a:cubicBezTo>
                  <a:pt x="3627" y="2603927"/>
                  <a:pt x="3627" y="2527268"/>
                  <a:pt x="0" y="2450610"/>
                </a:cubicBezTo>
                <a:cubicBezTo>
                  <a:pt x="0" y="2394152"/>
                  <a:pt x="0" y="2341320"/>
                  <a:pt x="3627" y="2284862"/>
                </a:cubicBezTo>
                <a:cubicBezTo>
                  <a:pt x="3627" y="2238245"/>
                  <a:pt x="3627" y="2191629"/>
                  <a:pt x="3627" y="2145012"/>
                </a:cubicBezTo>
                <a:cubicBezTo>
                  <a:pt x="3627" y="2108237"/>
                  <a:pt x="3627" y="2068353"/>
                  <a:pt x="9844" y="2032096"/>
                </a:cubicBezTo>
                <a:cubicBezTo>
                  <a:pt x="13471" y="2005162"/>
                  <a:pt x="9844" y="1981854"/>
                  <a:pt x="9844" y="1955438"/>
                </a:cubicBezTo>
                <a:cubicBezTo>
                  <a:pt x="16580" y="1908821"/>
                  <a:pt x="16580" y="1859097"/>
                  <a:pt x="16580" y="1809372"/>
                </a:cubicBezTo>
                <a:cubicBezTo>
                  <a:pt x="20207" y="1776223"/>
                  <a:pt x="23315" y="1739447"/>
                  <a:pt x="23315" y="1706298"/>
                </a:cubicBezTo>
                <a:cubicBezTo>
                  <a:pt x="26424" y="1666415"/>
                  <a:pt x="30051" y="1622906"/>
                  <a:pt x="33160" y="1583023"/>
                </a:cubicBezTo>
                <a:cubicBezTo>
                  <a:pt x="36787" y="1500149"/>
                  <a:pt x="43522" y="1413649"/>
                  <a:pt x="53366" y="1327149"/>
                </a:cubicBezTo>
                <a:cubicBezTo>
                  <a:pt x="56475" y="1277425"/>
                  <a:pt x="60102" y="1227183"/>
                  <a:pt x="69946" y="1177458"/>
                </a:cubicBezTo>
                <a:cubicBezTo>
                  <a:pt x="76682" y="1157776"/>
                  <a:pt x="76682" y="1137575"/>
                  <a:pt x="76682" y="1117892"/>
                </a:cubicBezTo>
                <a:cubicBezTo>
                  <a:pt x="79791" y="1101318"/>
                  <a:pt x="79791" y="1087851"/>
                  <a:pt x="86526" y="1074384"/>
                </a:cubicBezTo>
                <a:cubicBezTo>
                  <a:pt x="89635" y="1051075"/>
                  <a:pt x="89635" y="1027767"/>
                  <a:pt x="96371" y="1004459"/>
                </a:cubicBezTo>
                <a:cubicBezTo>
                  <a:pt x="103106" y="974935"/>
                  <a:pt x="106215" y="944893"/>
                  <a:pt x="109842" y="914851"/>
                </a:cubicBezTo>
                <a:cubicBezTo>
                  <a:pt x="112950" y="894650"/>
                  <a:pt x="119686" y="874968"/>
                  <a:pt x="119686" y="854767"/>
                </a:cubicBezTo>
                <a:cubicBezTo>
                  <a:pt x="119686" y="828351"/>
                  <a:pt x="126422" y="801935"/>
                  <a:pt x="129530" y="775001"/>
                </a:cubicBezTo>
                <a:cubicBezTo>
                  <a:pt x="136266" y="735118"/>
                  <a:pt x="146110" y="695235"/>
                  <a:pt x="156473" y="655352"/>
                </a:cubicBezTo>
                <a:cubicBezTo>
                  <a:pt x="159581" y="625828"/>
                  <a:pt x="169426" y="592678"/>
                  <a:pt x="176161" y="562636"/>
                </a:cubicBezTo>
                <a:cubicBezTo>
                  <a:pt x="179788" y="532595"/>
                  <a:pt x="192741" y="502553"/>
                  <a:pt x="199477" y="472511"/>
                </a:cubicBezTo>
                <a:cubicBezTo>
                  <a:pt x="203103" y="449721"/>
                  <a:pt x="212948" y="426413"/>
                  <a:pt x="222792" y="403104"/>
                </a:cubicBezTo>
                <a:cubicBezTo>
                  <a:pt x="225901" y="392745"/>
                  <a:pt x="239372" y="382904"/>
                  <a:pt x="242999" y="369436"/>
                </a:cubicBezTo>
                <a:cubicBezTo>
                  <a:pt x="242999" y="366329"/>
                  <a:pt x="242999" y="363221"/>
                  <a:pt x="246108" y="363221"/>
                </a:cubicBezTo>
                <a:cubicBezTo>
                  <a:pt x="246108" y="352862"/>
                  <a:pt x="242999" y="339913"/>
                  <a:pt x="252843" y="339913"/>
                </a:cubicBezTo>
                <a:cubicBezTo>
                  <a:pt x="262687" y="333180"/>
                  <a:pt x="276159" y="326445"/>
                  <a:pt x="292739" y="333180"/>
                </a:cubicBezTo>
                <a:cubicBezTo>
                  <a:pt x="309318" y="336287"/>
                  <a:pt x="325898" y="333180"/>
                  <a:pt x="342478" y="326445"/>
                </a:cubicBezTo>
                <a:cubicBezTo>
                  <a:pt x="362685" y="316604"/>
                  <a:pt x="379265" y="312979"/>
                  <a:pt x="398953" y="316604"/>
                </a:cubicBezTo>
                <a:cubicBezTo>
                  <a:pt x="419160" y="316604"/>
                  <a:pt x="435740" y="316604"/>
                  <a:pt x="452320" y="300029"/>
                </a:cubicBezTo>
                <a:cubicBezTo>
                  <a:pt x="459056" y="289670"/>
                  <a:pt x="475635" y="289670"/>
                  <a:pt x="489106" y="293296"/>
                </a:cubicBezTo>
                <a:cubicBezTo>
                  <a:pt x="495842" y="296404"/>
                  <a:pt x="502059" y="300029"/>
                  <a:pt x="508795" y="303138"/>
                </a:cubicBezTo>
                <a:cubicBezTo>
                  <a:pt x="522266" y="316604"/>
                  <a:pt x="535737" y="316604"/>
                  <a:pt x="552317" y="319712"/>
                </a:cubicBezTo>
                <a:cubicBezTo>
                  <a:pt x="568897" y="323338"/>
                  <a:pt x="581850" y="326445"/>
                  <a:pt x="595321" y="329554"/>
                </a:cubicBezTo>
                <a:cubicBezTo>
                  <a:pt x="608792" y="329554"/>
                  <a:pt x="618636" y="329554"/>
                  <a:pt x="628481" y="326445"/>
                </a:cubicBezTo>
                <a:cubicBezTo>
                  <a:pt x="638325" y="323338"/>
                  <a:pt x="648687" y="323338"/>
                  <a:pt x="655423" y="333180"/>
                </a:cubicBezTo>
                <a:cubicBezTo>
                  <a:pt x="665268" y="339913"/>
                  <a:pt x="675112" y="343020"/>
                  <a:pt x="688583" y="346129"/>
                </a:cubicBezTo>
                <a:cubicBezTo>
                  <a:pt x="708271" y="349754"/>
                  <a:pt x="728478" y="356488"/>
                  <a:pt x="748167" y="359595"/>
                </a:cubicBezTo>
                <a:cubicBezTo>
                  <a:pt x="758011" y="363221"/>
                  <a:pt x="768374" y="366329"/>
                  <a:pt x="778218" y="363221"/>
                </a:cubicBezTo>
                <a:cubicBezTo>
                  <a:pt x="784953" y="363221"/>
                  <a:pt x="791689" y="363221"/>
                  <a:pt x="794798" y="366329"/>
                </a:cubicBezTo>
                <a:cubicBezTo>
                  <a:pt x="818113" y="382904"/>
                  <a:pt x="848164" y="392745"/>
                  <a:pt x="867853" y="416053"/>
                </a:cubicBezTo>
                <a:cubicBezTo>
                  <a:pt x="884433" y="439361"/>
                  <a:pt x="911375" y="449721"/>
                  <a:pt x="937799" y="462670"/>
                </a:cubicBezTo>
                <a:cubicBezTo>
                  <a:pt x="970959" y="476137"/>
                  <a:pt x="1001010" y="495820"/>
                  <a:pt x="1027952" y="519128"/>
                </a:cubicBezTo>
                <a:cubicBezTo>
                  <a:pt x="1047641" y="535703"/>
                  <a:pt x="1067847" y="559011"/>
                  <a:pt x="1061112" y="589052"/>
                </a:cubicBezTo>
                <a:cubicBezTo>
                  <a:pt x="1061112" y="595786"/>
                  <a:pt x="1061112" y="602519"/>
                  <a:pt x="1064221" y="605627"/>
                </a:cubicBezTo>
                <a:cubicBezTo>
                  <a:pt x="1064221" y="615468"/>
                  <a:pt x="1067847" y="625828"/>
                  <a:pt x="1064221" y="632561"/>
                </a:cubicBezTo>
                <a:cubicBezTo>
                  <a:pt x="1057485" y="665711"/>
                  <a:pt x="1061112" y="695235"/>
                  <a:pt x="1061112" y="728902"/>
                </a:cubicBezTo>
                <a:cubicBezTo>
                  <a:pt x="1061112" y="752211"/>
                  <a:pt x="1057485" y="775001"/>
                  <a:pt x="1047641" y="795201"/>
                </a:cubicBezTo>
                <a:cubicBezTo>
                  <a:pt x="1047641" y="798309"/>
                  <a:pt x="1044532" y="798309"/>
                  <a:pt x="1044532" y="801935"/>
                </a:cubicBezTo>
                <a:cubicBezTo>
                  <a:pt x="1037797" y="841818"/>
                  <a:pt x="1021217" y="874968"/>
                  <a:pt x="1021217" y="917959"/>
                </a:cubicBezTo>
                <a:cubicBezTo>
                  <a:pt x="1021217" y="941267"/>
                  <a:pt x="1014481" y="968201"/>
                  <a:pt x="1010854" y="991510"/>
                </a:cubicBezTo>
                <a:cubicBezTo>
                  <a:pt x="1001010" y="1054701"/>
                  <a:pt x="991166" y="1114267"/>
                  <a:pt x="984430" y="1174350"/>
                </a:cubicBezTo>
                <a:cubicBezTo>
                  <a:pt x="984430" y="1207500"/>
                  <a:pt x="981322" y="1237542"/>
                  <a:pt x="974586" y="1270691"/>
                </a:cubicBezTo>
                <a:cubicBezTo>
                  <a:pt x="974586" y="1273799"/>
                  <a:pt x="974586" y="1273799"/>
                  <a:pt x="974586" y="1277425"/>
                </a:cubicBezTo>
                <a:cubicBezTo>
                  <a:pt x="974586" y="1333883"/>
                  <a:pt x="964741" y="1390341"/>
                  <a:pt x="958006" y="1449906"/>
                </a:cubicBezTo>
                <a:cubicBezTo>
                  <a:pt x="951270" y="1503256"/>
                  <a:pt x="941426" y="1556607"/>
                  <a:pt x="931063" y="1609957"/>
                </a:cubicBezTo>
                <a:cubicBezTo>
                  <a:pt x="927955" y="1622906"/>
                  <a:pt x="921219" y="1632747"/>
                  <a:pt x="918111" y="1646214"/>
                </a:cubicBezTo>
                <a:cubicBezTo>
                  <a:pt x="914483" y="1686097"/>
                  <a:pt x="904640" y="1729606"/>
                  <a:pt x="904640" y="1772597"/>
                </a:cubicBezTo>
                <a:cubicBezTo>
                  <a:pt x="904640" y="1786064"/>
                  <a:pt x="901531" y="1802639"/>
                  <a:pt x="897904" y="1816106"/>
                </a:cubicBezTo>
                <a:cubicBezTo>
                  <a:pt x="897904" y="1829055"/>
                  <a:pt x="904640" y="1842522"/>
                  <a:pt x="897904" y="1855989"/>
                </a:cubicBezTo>
                <a:cubicBezTo>
                  <a:pt x="894795" y="1865830"/>
                  <a:pt x="894795" y="1878779"/>
                  <a:pt x="894795" y="1892246"/>
                </a:cubicBezTo>
                <a:cubicBezTo>
                  <a:pt x="891168" y="1898980"/>
                  <a:pt x="894795" y="1902088"/>
                  <a:pt x="891168" y="1905713"/>
                </a:cubicBezTo>
                <a:cubicBezTo>
                  <a:pt x="871479" y="1938863"/>
                  <a:pt x="871479" y="1975638"/>
                  <a:pt x="864744" y="2011896"/>
                </a:cubicBezTo>
                <a:cubicBezTo>
                  <a:pt x="864744" y="2028470"/>
                  <a:pt x="861117" y="2048671"/>
                  <a:pt x="851273" y="2068353"/>
                </a:cubicBezTo>
                <a:cubicBezTo>
                  <a:pt x="841428" y="2084928"/>
                  <a:pt x="844537" y="2105129"/>
                  <a:pt x="844537" y="2121704"/>
                </a:cubicBezTo>
                <a:cubicBezTo>
                  <a:pt x="841428" y="2135171"/>
                  <a:pt x="841428" y="2148120"/>
                  <a:pt x="838320" y="2158479"/>
                </a:cubicBezTo>
                <a:cubicBezTo>
                  <a:pt x="831584" y="2194736"/>
                  <a:pt x="831584" y="2231512"/>
                  <a:pt x="827957" y="2267769"/>
                </a:cubicBezTo>
                <a:cubicBezTo>
                  <a:pt x="827957" y="2314386"/>
                  <a:pt x="824849" y="2357894"/>
                  <a:pt x="811378" y="2400885"/>
                </a:cubicBezTo>
                <a:cubicBezTo>
                  <a:pt x="808269" y="2397778"/>
                  <a:pt x="808269" y="2394152"/>
                  <a:pt x="808269" y="2394152"/>
                </a:cubicBezTo>
                <a:cubicBezTo>
                  <a:pt x="804642" y="2391044"/>
                  <a:pt x="804642" y="2394152"/>
                  <a:pt x="804642" y="2394152"/>
                </a:cubicBezTo>
                <a:cubicBezTo>
                  <a:pt x="801533" y="2410727"/>
                  <a:pt x="797907" y="2430927"/>
                  <a:pt x="801533" y="2447502"/>
                </a:cubicBezTo>
                <a:cubicBezTo>
                  <a:pt x="808269" y="2480652"/>
                  <a:pt x="797907" y="2513801"/>
                  <a:pt x="801533" y="2547469"/>
                </a:cubicBezTo>
                <a:cubicBezTo>
                  <a:pt x="801533" y="2550576"/>
                  <a:pt x="801533" y="2557310"/>
                  <a:pt x="797907" y="2557310"/>
                </a:cubicBezTo>
                <a:cubicBezTo>
                  <a:pt x="781327" y="2567151"/>
                  <a:pt x="791689" y="2583726"/>
                  <a:pt x="788062" y="2593567"/>
                </a:cubicBezTo>
                <a:cubicBezTo>
                  <a:pt x="784953" y="2616876"/>
                  <a:pt x="791689" y="2643810"/>
                  <a:pt x="784953" y="2667118"/>
                </a:cubicBezTo>
                <a:cubicBezTo>
                  <a:pt x="781327" y="2676959"/>
                  <a:pt x="784953" y="2686800"/>
                  <a:pt x="784953" y="2700267"/>
                </a:cubicBezTo>
                <a:cubicBezTo>
                  <a:pt x="788062" y="2680067"/>
                  <a:pt x="801533" y="2663492"/>
                  <a:pt x="801533" y="2643810"/>
                </a:cubicBezTo>
                <a:cubicBezTo>
                  <a:pt x="808269" y="2653651"/>
                  <a:pt x="808269" y="2667118"/>
                  <a:pt x="808269" y="2676959"/>
                </a:cubicBezTo>
                <a:cubicBezTo>
                  <a:pt x="804642" y="2686800"/>
                  <a:pt x="804642" y="2693534"/>
                  <a:pt x="808269" y="2703375"/>
                </a:cubicBezTo>
                <a:cubicBezTo>
                  <a:pt x="808269" y="2719950"/>
                  <a:pt x="811378" y="2736525"/>
                  <a:pt x="804642" y="2753100"/>
                </a:cubicBezTo>
                <a:cubicBezTo>
                  <a:pt x="804642" y="2759833"/>
                  <a:pt x="804642" y="2763459"/>
                  <a:pt x="808269" y="2766567"/>
                </a:cubicBezTo>
                <a:cubicBezTo>
                  <a:pt x="811378" y="2773300"/>
                  <a:pt x="811378" y="2783141"/>
                  <a:pt x="811378" y="2789875"/>
                </a:cubicBezTo>
                <a:cubicBezTo>
                  <a:pt x="811378" y="2823024"/>
                  <a:pt x="815005" y="2856692"/>
                  <a:pt x="821222" y="2889842"/>
                </a:cubicBezTo>
                <a:cubicBezTo>
                  <a:pt x="824849" y="2919883"/>
                  <a:pt x="824849" y="2953033"/>
                  <a:pt x="831584" y="2986183"/>
                </a:cubicBezTo>
                <a:cubicBezTo>
                  <a:pt x="834693" y="3002757"/>
                  <a:pt x="831584" y="3019332"/>
                  <a:pt x="827957" y="3035907"/>
                </a:cubicBezTo>
                <a:cubicBezTo>
                  <a:pt x="821222" y="3056108"/>
                  <a:pt x="827957" y="3072682"/>
                  <a:pt x="827957" y="3092365"/>
                </a:cubicBezTo>
                <a:cubicBezTo>
                  <a:pt x="827957" y="3095991"/>
                  <a:pt x="831584" y="3099098"/>
                  <a:pt x="834693" y="3095991"/>
                </a:cubicBezTo>
                <a:cubicBezTo>
                  <a:pt x="841428" y="3092365"/>
                  <a:pt x="841428" y="3095991"/>
                  <a:pt x="841428" y="3099098"/>
                </a:cubicBezTo>
                <a:cubicBezTo>
                  <a:pt x="844537" y="3115673"/>
                  <a:pt x="848164" y="3135874"/>
                  <a:pt x="841428" y="3152449"/>
                </a:cubicBezTo>
                <a:cubicBezTo>
                  <a:pt x="838320" y="3159182"/>
                  <a:pt x="834693" y="3165398"/>
                  <a:pt x="848164" y="3169023"/>
                </a:cubicBezTo>
                <a:cubicBezTo>
                  <a:pt x="851273" y="3169023"/>
                  <a:pt x="851273" y="3172131"/>
                  <a:pt x="848164" y="3175757"/>
                </a:cubicBezTo>
                <a:cubicBezTo>
                  <a:pt x="841428" y="3192332"/>
                  <a:pt x="844537" y="3205281"/>
                  <a:pt x="851273" y="3218748"/>
                </a:cubicBezTo>
                <a:cubicBezTo>
                  <a:pt x="861117" y="3232215"/>
                  <a:pt x="861117" y="3248790"/>
                  <a:pt x="858008" y="3261739"/>
                </a:cubicBezTo>
                <a:cubicBezTo>
                  <a:pt x="858008" y="3268472"/>
                  <a:pt x="858008" y="3278831"/>
                  <a:pt x="858008" y="3285047"/>
                </a:cubicBezTo>
                <a:cubicBezTo>
                  <a:pt x="861117" y="3321822"/>
                  <a:pt x="867853" y="3358598"/>
                  <a:pt x="871479" y="3394855"/>
                </a:cubicBezTo>
                <a:cubicBezTo>
                  <a:pt x="871479" y="3405214"/>
                  <a:pt x="874588" y="3411430"/>
                  <a:pt x="878215" y="3418163"/>
                </a:cubicBezTo>
                <a:cubicBezTo>
                  <a:pt x="884433" y="3415055"/>
                  <a:pt x="888060" y="3411430"/>
                  <a:pt x="891168" y="3405214"/>
                </a:cubicBezTo>
                <a:cubicBezTo>
                  <a:pt x="961115" y="3281939"/>
                  <a:pt x="1024325" y="3155556"/>
                  <a:pt x="1094271" y="3032799"/>
                </a:cubicBezTo>
                <a:cubicBezTo>
                  <a:pt x="1130540" y="2962874"/>
                  <a:pt x="1164218" y="2889842"/>
                  <a:pt x="1204113" y="2819917"/>
                </a:cubicBezTo>
                <a:cubicBezTo>
                  <a:pt x="1217066" y="2803342"/>
                  <a:pt x="1223801" y="2783141"/>
                  <a:pt x="1233646" y="2763459"/>
                </a:cubicBezTo>
                <a:cubicBezTo>
                  <a:pt x="1250226" y="2733417"/>
                  <a:pt x="1267324" y="2703375"/>
                  <a:pt x="1283904" y="2670226"/>
                </a:cubicBezTo>
                <a:cubicBezTo>
                  <a:pt x="1300483" y="2637076"/>
                  <a:pt x="1313437" y="2603927"/>
                  <a:pt x="1330017" y="2567151"/>
                </a:cubicBezTo>
                <a:cubicBezTo>
                  <a:pt x="1350223" y="2530376"/>
                  <a:pt x="1366803" y="2494119"/>
                  <a:pt x="1387010" y="2457343"/>
                </a:cubicBezTo>
                <a:cubicBezTo>
                  <a:pt x="1396854" y="2440768"/>
                  <a:pt x="1403590" y="2424194"/>
                  <a:pt x="1410325" y="2407619"/>
                </a:cubicBezTo>
                <a:cubicBezTo>
                  <a:pt x="1439858" y="2337694"/>
                  <a:pt x="1473536" y="2267769"/>
                  <a:pt x="1503069" y="2194736"/>
                </a:cubicBezTo>
                <a:cubicBezTo>
                  <a:pt x="1533120" y="2128437"/>
                  <a:pt x="1560062" y="2061620"/>
                  <a:pt x="1589595" y="1995321"/>
                </a:cubicBezTo>
                <a:cubicBezTo>
                  <a:pt x="1596331" y="1978746"/>
                  <a:pt x="1606175" y="1958545"/>
                  <a:pt x="1616537" y="1941971"/>
                </a:cubicBezTo>
                <a:cubicBezTo>
                  <a:pt x="1629491" y="1925396"/>
                  <a:pt x="1633117" y="1902088"/>
                  <a:pt x="1639853" y="1885513"/>
                </a:cubicBezTo>
                <a:cubicBezTo>
                  <a:pt x="1652806" y="1859097"/>
                  <a:pt x="1666277" y="1838896"/>
                  <a:pt x="1679748" y="1816106"/>
                </a:cubicBezTo>
                <a:cubicBezTo>
                  <a:pt x="1685966" y="1799013"/>
                  <a:pt x="1685966" y="1782438"/>
                  <a:pt x="1696328" y="1765863"/>
                </a:cubicBezTo>
                <a:cubicBezTo>
                  <a:pt x="1702546" y="1752914"/>
                  <a:pt x="1709281" y="1739447"/>
                  <a:pt x="1716017" y="1722873"/>
                </a:cubicBezTo>
                <a:cubicBezTo>
                  <a:pt x="1722752" y="1713031"/>
                  <a:pt x="1725861" y="1702672"/>
                  <a:pt x="1725861" y="1692831"/>
                </a:cubicBezTo>
                <a:cubicBezTo>
                  <a:pt x="1725861" y="1639481"/>
                  <a:pt x="1736223" y="1589756"/>
                  <a:pt x="1742441" y="1536406"/>
                </a:cubicBezTo>
                <a:cubicBezTo>
                  <a:pt x="1746067" y="1509990"/>
                  <a:pt x="1746067" y="1486682"/>
                  <a:pt x="1746067" y="1460266"/>
                </a:cubicBezTo>
                <a:cubicBezTo>
                  <a:pt x="1746067" y="1449906"/>
                  <a:pt x="1739332" y="1440065"/>
                  <a:pt x="1739332" y="1430224"/>
                </a:cubicBezTo>
                <a:cubicBezTo>
                  <a:pt x="1742441" y="1410023"/>
                  <a:pt x="1746067" y="1393448"/>
                  <a:pt x="1746067" y="1376874"/>
                </a:cubicBezTo>
                <a:cubicBezTo>
                  <a:pt x="1749176" y="1340616"/>
                  <a:pt x="1755912" y="1300733"/>
                  <a:pt x="1759021" y="1263958"/>
                </a:cubicBezTo>
                <a:cubicBezTo>
                  <a:pt x="1765756" y="1233916"/>
                  <a:pt x="1765756" y="1200766"/>
                  <a:pt x="1776119" y="1167617"/>
                </a:cubicBezTo>
                <a:cubicBezTo>
                  <a:pt x="1779228" y="1157776"/>
                  <a:pt x="1776119" y="1151042"/>
                  <a:pt x="1779228" y="1141201"/>
                </a:cubicBezTo>
                <a:cubicBezTo>
                  <a:pt x="1789072" y="1074384"/>
                  <a:pt x="1789072" y="1004459"/>
                  <a:pt x="1802543" y="938160"/>
                </a:cubicBezTo>
                <a:cubicBezTo>
                  <a:pt x="1819123" y="838192"/>
                  <a:pt x="1832594" y="738744"/>
                  <a:pt x="1855909" y="638777"/>
                </a:cubicBezTo>
                <a:cubicBezTo>
                  <a:pt x="1875598" y="555903"/>
                  <a:pt x="1898913" y="472511"/>
                  <a:pt x="1935700" y="392745"/>
                </a:cubicBezTo>
                <a:cubicBezTo>
                  <a:pt x="1938809" y="386529"/>
                  <a:pt x="1942436" y="379796"/>
                  <a:pt x="1942436" y="373063"/>
                </a:cubicBezTo>
                <a:cubicBezTo>
                  <a:pt x="1945544" y="356488"/>
                  <a:pt x="1948653" y="343020"/>
                  <a:pt x="1968860" y="339913"/>
                </a:cubicBezTo>
                <a:cubicBezTo>
                  <a:pt x="1975595" y="326445"/>
                  <a:pt x="1988548" y="326445"/>
                  <a:pt x="1998911" y="326445"/>
                </a:cubicBezTo>
                <a:cubicBezTo>
                  <a:pt x="2002020" y="326445"/>
                  <a:pt x="2002020" y="323338"/>
                  <a:pt x="2005646" y="323338"/>
                </a:cubicBezTo>
                <a:cubicBezTo>
                  <a:pt x="2011864" y="306245"/>
                  <a:pt x="2028443" y="303138"/>
                  <a:pt x="2041915" y="289670"/>
                </a:cubicBezTo>
                <a:cubicBezTo>
                  <a:pt x="2051759" y="279829"/>
                  <a:pt x="2065230" y="269988"/>
                  <a:pt x="2081810" y="263254"/>
                </a:cubicBezTo>
                <a:cubicBezTo>
                  <a:pt x="2105125" y="256521"/>
                  <a:pt x="2114970" y="236838"/>
                  <a:pt x="2111861" y="213530"/>
                </a:cubicBezTo>
                <a:cubicBezTo>
                  <a:pt x="2111861" y="209904"/>
                  <a:pt x="2111861" y="206796"/>
                  <a:pt x="2114970" y="206796"/>
                </a:cubicBezTo>
                <a:cubicBezTo>
                  <a:pt x="2125332" y="203170"/>
                  <a:pt x="2132068" y="193329"/>
                  <a:pt x="2138286" y="193329"/>
                </a:cubicBezTo>
                <a:cubicBezTo>
                  <a:pt x="2158493" y="186596"/>
                  <a:pt x="2175072" y="183488"/>
                  <a:pt x="2198387" y="183488"/>
                </a:cubicBezTo>
                <a:cubicBezTo>
                  <a:pt x="2251754" y="186596"/>
                  <a:pt x="2304603" y="190222"/>
                  <a:pt x="2357969" y="190222"/>
                </a:cubicBezTo>
                <a:cubicBezTo>
                  <a:pt x="2394237" y="190222"/>
                  <a:pt x="2434133" y="190222"/>
                  <a:pt x="2470919" y="196955"/>
                </a:cubicBezTo>
                <a:cubicBezTo>
                  <a:pt x="2500970" y="203170"/>
                  <a:pt x="2534130" y="203170"/>
                  <a:pt x="2564181" y="213530"/>
                </a:cubicBezTo>
                <a:cubicBezTo>
                  <a:pt x="2594232" y="223371"/>
                  <a:pt x="2627392" y="230104"/>
                  <a:pt x="2653816" y="249788"/>
                </a:cubicBezTo>
                <a:cubicBezTo>
                  <a:pt x="2653816" y="249788"/>
                  <a:pt x="2657443" y="253413"/>
                  <a:pt x="2660552" y="253413"/>
                </a:cubicBezTo>
                <a:cubicBezTo>
                  <a:pt x="2697338" y="263254"/>
                  <a:pt x="2723762" y="289670"/>
                  <a:pt x="2756922" y="309871"/>
                </a:cubicBezTo>
                <a:cubicBezTo>
                  <a:pt x="2780237" y="323338"/>
                  <a:pt x="2800444" y="343020"/>
                  <a:pt x="2823760" y="359595"/>
                </a:cubicBezTo>
                <a:cubicBezTo>
                  <a:pt x="2836713" y="366329"/>
                  <a:pt x="2846557" y="382904"/>
                  <a:pt x="2846557" y="399479"/>
                </a:cubicBezTo>
                <a:cubicBezTo>
                  <a:pt x="2850184" y="432628"/>
                  <a:pt x="2863655" y="459562"/>
                  <a:pt x="2880235" y="485978"/>
                </a:cubicBezTo>
                <a:cubicBezTo>
                  <a:pt x="2883344" y="495820"/>
                  <a:pt x="2886452" y="506179"/>
                  <a:pt x="2883344" y="519128"/>
                </a:cubicBezTo>
                <a:cubicBezTo>
                  <a:pt x="2869872" y="559011"/>
                  <a:pt x="2866764" y="598894"/>
                  <a:pt x="2860028" y="638777"/>
                </a:cubicBezTo>
                <a:cubicBezTo>
                  <a:pt x="2856919" y="675552"/>
                  <a:pt x="2856919" y="712327"/>
                  <a:pt x="2853292" y="748585"/>
                </a:cubicBezTo>
                <a:cubicBezTo>
                  <a:pt x="2853292" y="778627"/>
                  <a:pt x="2843448" y="805043"/>
                  <a:pt x="2836713" y="831977"/>
                </a:cubicBezTo>
                <a:cubicBezTo>
                  <a:pt x="2826869" y="881701"/>
                  <a:pt x="2810289" y="931426"/>
                  <a:pt x="2803553" y="981150"/>
                </a:cubicBezTo>
                <a:cubicBezTo>
                  <a:pt x="2800444" y="991510"/>
                  <a:pt x="2800444" y="1001351"/>
                  <a:pt x="2796817" y="1014818"/>
                </a:cubicBezTo>
                <a:cubicBezTo>
                  <a:pt x="2790082" y="1027767"/>
                  <a:pt x="2786973" y="1044342"/>
                  <a:pt x="2783864" y="1061435"/>
                </a:cubicBezTo>
                <a:cubicBezTo>
                  <a:pt x="2780237" y="1090958"/>
                  <a:pt x="2773502" y="1121000"/>
                  <a:pt x="2766766" y="1151042"/>
                </a:cubicBezTo>
                <a:cubicBezTo>
                  <a:pt x="2760549" y="1177458"/>
                  <a:pt x="2756922" y="1207500"/>
                  <a:pt x="2753814" y="1233916"/>
                </a:cubicBezTo>
                <a:cubicBezTo>
                  <a:pt x="2743969" y="1287266"/>
                  <a:pt x="2733607" y="1340616"/>
                  <a:pt x="2723762" y="1393448"/>
                </a:cubicBezTo>
                <a:cubicBezTo>
                  <a:pt x="2717027" y="1426598"/>
                  <a:pt x="2713918" y="1463373"/>
                  <a:pt x="2707182" y="1500149"/>
                </a:cubicBezTo>
                <a:cubicBezTo>
                  <a:pt x="2707182" y="1513098"/>
                  <a:pt x="2704074" y="1526565"/>
                  <a:pt x="2693711" y="1540032"/>
                </a:cubicBezTo>
                <a:cubicBezTo>
                  <a:pt x="2686976" y="1546765"/>
                  <a:pt x="2680758" y="1559714"/>
                  <a:pt x="2693711" y="1573181"/>
                </a:cubicBezTo>
                <a:cubicBezTo>
                  <a:pt x="2700447" y="1576289"/>
                  <a:pt x="2697338" y="1592864"/>
                  <a:pt x="2693711" y="1599597"/>
                </a:cubicBezTo>
                <a:cubicBezTo>
                  <a:pt x="2680758" y="1619798"/>
                  <a:pt x="2683867" y="1646214"/>
                  <a:pt x="2660552" y="1659681"/>
                </a:cubicBezTo>
                <a:cubicBezTo>
                  <a:pt x="2657443" y="1662789"/>
                  <a:pt x="2653816" y="1673148"/>
                  <a:pt x="2653816" y="1679364"/>
                </a:cubicBezTo>
                <a:cubicBezTo>
                  <a:pt x="2650707" y="1695938"/>
                  <a:pt x="2650707" y="1713031"/>
                  <a:pt x="2647080" y="1729606"/>
                </a:cubicBezTo>
                <a:cubicBezTo>
                  <a:pt x="2647080" y="1732714"/>
                  <a:pt x="2650707" y="1736340"/>
                  <a:pt x="2647080" y="1739447"/>
                </a:cubicBezTo>
                <a:cubicBezTo>
                  <a:pt x="2637236" y="1749289"/>
                  <a:pt x="2640863" y="1759130"/>
                  <a:pt x="2640863" y="1769489"/>
                </a:cubicBezTo>
                <a:cubicBezTo>
                  <a:pt x="2643971" y="1779330"/>
                  <a:pt x="2640863" y="1786064"/>
                  <a:pt x="2630500" y="1792797"/>
                </a:cubicBezTo>
                <a:cubicBezTo>
                  <a:pt x="2627392" y="1789172"/>
                  <a:pt x="2630500" y="1782438"/>
                  <a:pt x="2630500" y="1779330"/>
                </a:cubicBezTo>
                <a:cubicBezTo>
                  <a:pt x="2630500" y="1776223"/>
                  <a:pt x="2634127" y="1772597"/>
                  <a:pt x="2630500" y="1769489"/>
                </a:cubicBezTo>
                <a:cubicBezTo>
                  <a:pt x="2623765" y="1752914"/>
                  <a:pt x="2627392" y="1739447"/>
                  <a:pt x="2630500" y="1725980"/>
                </a:cubicBezTo>
                <a:cubicBezTo>
                  <a:pt x="2630500" y="1709405"/>
                  <a:pt x="2630500" y="1692831"/>
                  <a:pt x="2634127" y="1673148"/>
                </a:cubicBezTo>
                <a:cubicBezTo>
                  <a:pt x="2634127" y="1669522"/>
                  <a:pt x="2634127" y="1666415"/>
                  <a:pt x="2627392" y="1662789"/>
                </a:cubicBezTo>
                <a:cubicBezTo>
                  <a:pt x="2620656" y="1666415"/>
                  <a:pt x="2620656" y="1673148"/>
                  <a:pt x="2620656" y="1679364"/>
                </a:cubicBezTo>
                <a:cubicBezTo>
                  <a:pt x="2617548" y="1702672"/>
                  <a:pt x="2620656" y="1725980"/>
                  <a:pt x="2617548" y="1749289"/>
                </a:cubicBezTo>
                <a:cubicBezTo>
                  <a:pt x="2610812" y="1786064"/>
                  <a:pt x="2613921" y="1822321"/>
                  <a:pt x="2610812" y="1859097"/>
                </a:cubicBezTo>
                <a:cubicBezTo>
                  <a:pt x="2607185" y="1892246"/>
                  <a:pt x="2607185" y="1922288"/>
                  <a:pt x="2604077" y="1955438"/>
                </a:cubicBezTo>
                <a:cubicBezTo>
                  <a:pt x="2604077" y="1968905"/>
                  <a:pt x="2600968" y="1981854"/>
                  <a:pt x="2604077" y="1995321"/>
                </a:cubicBezTo>
                <a:cubicBezTo>
                  <a:pt x="2604077" y="1998429"/>
                  <a:pt x="2607185" y="2002054"/>
                  <a:pt x="2604077" y="2005162"/>
                </a:cubicBezTo>
                <a:cubicBezTo>
                  <a:pt x="2600968" y="2028470"/>
                  <a:pt x="2604077" y="2048671"/>
                  <a:pt x="2600968" y="2071979"/>
                </a:cubicBezTo>
                <a:cubicBezTo>
                  <a:pt x="2594232" y="2098395"/>
                  <a:pt x="2604077" y="2121704"/>
                  <a:pt x="2600968" y="2148120"/>
                </a:cubicBezTo>
                <a:cubicBezTo>
                  <a:pt x="2597341" y="2168320"/>
                  <a:pt x="2600968" y="2191629"/>
                  <a:pt x="2597341" y="2211311"/>
                </a:cubicBezTo>
                <a:cubicBezTo>
                  <a:pt x="2590605" y="2234619"/>
                  <a:pt x="2597341" y="2254820"/>
                  <a:pt x="2597341" y="2278128"/>
                </a:cubicBezTo>
                <a:cubicBezTo>
                  <a:pt x="2597341" y="2294703"/>
                  <a:pt x="2594232" y="2311278"/>
                  <a:pt x="2594232" y="2330960"/>
                </a:cubicBezTo>
                <a:cubicBezTo>
                  <a:pt x="2594232" y="2337694"/>
                  <a:pt x="2590605" y="2341320"/>
                  <a:pt x="2587496" y="2344427"/>
                </a:cubicBezTo>
                <a:cubicBezTo>
                  <a:pt x="2583870" y="2354269"/>
                  <a:pt x="2580761" y="2361002"/>
                  <a:pt x="2583870" y="2367736"/>
                </a:cubicBezTo>
                <a:cubicBezTo>
                  <a:pt x="2594232" y="2370844"/>
                  <a:pt x="2587496" y="2357894"/>
                  <a:pt x="2597341" y="2357894"/>
                </a:cubicBezTo>
                <a:cubicBezTo>
                  <a:pt x="2597341" y="2364628"/>
                  <a:pt x="2600968" y="2374469"/>
                  <a:pt x="2600968" y="2381203"/>
                </a:cubicBezTo>
                <a:cubicBezTo>
                  <a:pt x="2600968" y="2424194"/>
                  <a:pt x="2604077" y="2464077"/>
                  <a:pt x="2607185" y="2507586"/>
                </a:cubicBezTo>
                <a:cubicBezTo>
                  <a:pt x="2607185" y="2534002"/>
                  <a:pt x="2600968" y="2560418"/>
                  <a:pt x="2604077" y="2587352"/>
                </a:cubicBezTo>
                <a:cubicBezTo>
                  <a:pt x="2604077" y="2590460"/>
                  <a:pt x="2600968" y="2597193"/>
                  <a:pt x="2607185" y="2603927"/>
                </a:cubicBezTo>
                <a:cubicBezTo>
                  <a:pt x="2610812" y="2607034"/>
                  <a:pt x="2607185" y="2613768"/>
                  <a:pt x="2604077" y="2620501"/>
                </a:cubicBezTo>
                <a:cubicBezTo>
                  <a:pt x="2600968" y="2630343"/>
                  <a:pt x="2597341" y="2643810"/>
                  <a:pt x="2607185" y="2656759"/>
                </a:cubicBezTo>
                <a:cubicBezTo>
                  <a:pt x="2613921" y="2663492"/>
                  <a:pt x="2613921" y="2676959"/>
                  <a:pt x="2613921" y="2683693"/>
                </a:cubicBezTo>
                <a:cubicBezTo>
                  <a:pt x="2610812" y="2700267"/>
                  <a:pt x="2620656" y="2716842"/>
                  <a:pt x="2607185" y="2729791"/>
                </a:cubicBezTo>
                <a:cubicBezTo>
                  <a:pt x="2607185" y="2733417"/>
                  <a:pt x="2607185" y="2743258"/>
                  <a:pt x="2610812" y="2746884"/>
                </a:cubicBezTo>
                <a:cubicBezTo>
                  <a:pt x="2623765" y="2763459"/>
                  <a:pt x="2613921" y="2780034"/>
                  <a:pt x="2613921" y="2796608"/>
                </a:cubicBezTo>
                <a:cubicBezTo>
                  <a:pt x="2610812" y="2813183"/>
                  <a:pt x="2607185" y="2833384"/>
                  <a:pt x="2613921" y="2853066"/>
                </a:cubicBezTo>
                <a:cubicBezTo>
                  <a:pt x="2620656" y="2866533"/>
                  <a:pt x="2613921" y="2876375"/>
                  <a:pt x="2613921" y="2889842"/>
                </a:cubicBezTo>
                <a:cubicBezTo>
                  <a:pt x="2613921" y="2896575"/>
                  <a:pt x="2610812" y="2899683"/>
                  <a:pt x="2604077" y="2899683"/>
                </a:cubicBezTo>
                <a:cubicBezTo>
                  <a:pt x="2600968" y="2902791"/>
                  <a:pt x="2600968" y="2909524"/>
                  <a:pt x="2607185" y="2909524"/>
                </a:cubicBezTo>
                <a:cubicBezTo>
                  <a:pt x="2620656" y="2913150"/>
                  <a:pt x="2613921" y="2922991"/>
                  <a:pt x="2613921" y="2929725"/>
                </a:cubicBezTo>
                <a:cubicBezTo>
                  <a:pt x="2613921" y="2939566"/>
                  <a:pt x="2604077" y="2946299"/>
                  <a:pt x="2617548" y="2953033"/>
                </a:cubicBezTo>
                <a:cubicBezTo>
                  <a:pt x="2620656" y="2953033"/>
                  <a:pt x="2620656" y="2959767"/>
                  <a:pt x="2617548" y="2962874"/>
                </a:cubicBezTo>
                <a:cubicBezTo>
                  <a:pt x="2613921" y="2969608"/>
                  <a:pt x="2613921" y="2979449"/>
                  <a:pt x="2613921" y="2989290"/>
                </a:cubicBezTo>
                <a:cubicBezTo>
                  <a:pt x="2613921" y="2999650"/>
                  <a:pt x="2613921" y="3009491"/>
                  <a:pt x="2604077" y="3019332"/>
                </a:cubicBezTo>
                <a:cubicBezTo>
                  <a:pt x="2600968" y="3026066"/>
                  <a:pt x="2604077" y="3035907"/>
                  <a:pt x="2600968" y="3042640"/>
                </a:cubicBezTo>
                <a:cubicBezTo>
                  <a:pt x="2597341" y="3062323"/>
                  <a:pt x="2597341" y="3079416"/>
                  <a:pt x="2600968" y="3099098"/>
                </a:cubicBezTo>
                <a:cubicBezTo>
                  <a:pt x="2600968" y="3115673"/>
                  <a:pt x="2604077" y="3129140"/>
                  <a:pt x="2607185" y="3145715"/>
                </a:cubicBezTo>
                <a:cubicBezTo>
                  <a:pt x="2607185" y="3152449"/>
                  <a:pt x="2610812" y="3159182"/>
                  <a:pt x="2610812" y="3165398"/>
                </a:cubicBezTo>
                <a:cubicBezTo>
                  <a:pt x="2607185" y="3192332"/>
                  <a:pt x="2613921" y="3218748"/>
                  <a:pt x="2620656" y="3245164"/>
                </a:cubicBezTo>
                <a:cubicBezTo>
                  <a:pt x="2623765" y="3258631"/>
                  <a:pt x="2620656" y="3268472"/>
                  <a:pt x="2620656" y="3278831"/>
                </a:cubicBezTo>
                <a:cubicBezTo>
                  <a:pt x="2623765" y="3291780"/>
                  <a:pt x="2617548" y="3301622"/>
                  <a:pt x="2627392" y="3311981"/>
                </a:cubicBezTo>
                <a:cubicBezTo>
                  <a:pt x="2630500" y="3315089"/>
                  <a:pt x="2627392" y="3318714"/>
                  <a:pt x="2627392" y="3321822"/>
                </a:cubicBezTo>
                <a:cubicBezTo>
                  <a:pt x="2620656" y="3331664"/>
                  <a:pt x="2610812" y="3338397"/>
                  <a:pt x="2620656" y="3348238"/>
                </a:cubicBezTo>
                <a:cubicBezTo>
                  <a:pt x="2620656" y="3348238"/>
                  <a:pt x="2620656" y="3354972"/>
                  <a:pt x="2617548" y="3354972"/>
                </a:cubicBezTo>
                <a:cubicBezTo>
                  <a:pt x="2597341" y="3361705"/>
                  <a:pt x="2604077" y="3378280"/>
                  <a:pt x="2604077" y="3394855"/>
                </a:cubicBezTo>
                <a:cubicBezTo>
                  <a:pt x="2604077" y="3398481"/>
                  <a:pt x="2604077" y="3401588"/>
                  <a:pt x="2607185" y="3405214"/>
                </a:cubicBezTo>
                <a:cubicBezTo>
                  <a:pt x="2613921" y="3401588"/>
                  <a:pt x="2610812" y="3394855"/>
                  <a:pt x="2610812" y="3391747"/>
                </a:cubicBezTo>
                <a:cubicBezTo>
                  <a:pt x="2613921" y="3385014"/>
                  <a:pt x="2613921" y="3378280"/>
                  <a:pt x="2620656" y="3385014"/>
                </a:cubicBezTo>
                <a:cubicBezTo>
                  <a:pt x="2623765" y="3388121"/>
                  <a:pt x="2623765" y="3385014"/>
                  <a:pt x="2623765" y="3381906"/>
                </a:cubicBezTo>
                <a:cubicBezTo>
                  <a:pt x="2627392" y="3375172"/>
                  <a:pt x="2634127" y="3371547"/>
                  <a:pt x="2630500" y="3361705"/>
                </a:cubicBezTo>
                <a:cubicBezTo>
                  <a:pt x="2630500" y="3354972"/>
                  <a:pt x="2627392" y="3348238"/>
                  <a:pt x="2634127" y="3338397"/>
                </a:cubicBezTo>
                <a:cubicBezTo>
                  <a:pt x="2643971" y="3361705"/>
                  <a:pt x="2650707" y="3385014"/>
                  <a:pt x="2650707" y="3408322"/>
                </a:cubicBezTo>
                <a:cubicBezTo>
                  <a:pt x="2650707" y="3424897"/>
                  <a:pt x="2660552" y="3438364"/>
                  <a:pt x="2667287" y="3451313"/>
                </a:cubicBezTo>
                <a:cubicBezTo>
                  <a:pt x="2686976" y="3441472"/>
                  <a:pt x="2700447" y="3424897"/>
                  <a:pt x="2717027" y="3408322"/>
                </a:cubicBezTo>
                <a:cubicBezTo>
                  <a:pt x="2780237" y="3338397"/>
                  <a:pt x="2836713" y="3265364"/>
                  <a:pt x="2890079" y="3192332"/>
                </a:cubicBezTo>
                <a:cubicBezTo>
                  <a:pt x="2923239" y="3148823"/>
                  <a:pt x="2953290" y="3105832"/>
                  <a:pt x="2983341" y="3062323"/>
                </a:cubicBezTo>
                <a:cubicBezTo>
                  <a:pt x="3029454" y="2996024"/>
                  <a:pt x="3076084" y="2929725"/>
                  <a:pt x="3119607" y="2856692"/>
                </a:cubicBezTo>
                <a:cubicBezTo>
                  <a:pt x="3162611" y="2780034"/>
                  <a:pt x="3212869" y="2703375"/>
                  <a:pt x="3258981" y="2627235"/>
                </a:cubicBezTo>
                <a:cubicBezTo>
                  <a:pt x="3289032" y="2573885"/>
                  <a:pt x="3319083" y="2524160"/>
                  <a:pt x="3349135" y="2470810"/>
                </a:cubicBezTo>
                <a:cubicBezTo>
                  <a:pt x="3385403" y="2407619"/>
                  <a:pt x="3422190" y="2344427"/>
                  <a:pt x="3455349" y="2278128"/>
                </a:cubicBezTo>
                <a:cubicBezTo>
                  <a:pt x="3488509" y="2211311"/>
                  <a:pt x="3525295" y="2145012"/>
                  <a:pt x="3555346" y="2078195"/>
                </a:cubicBezTo>
                <a:cubicBezTo>
                  <a:pt x="3578144" y="2028470"/>
                  <a:pt x="3601459" y="1981854"/>
                  <a:pt x="3624774" y="1932129"/>
                </a:cubicBezTo>
                <a:cubicBezTo>
                  <a:pt x="3654826" y="1875671"/>
                  <a:pt x="3681768" y="1819214"/>
                  <a:pt x="3708192" y="1762756"/>
                </a:cubicBezTo>
                <a:cubicBezTo>
                  <a:pt x="3734616" y="1702672"/>
                  <a:pt x="3764667" y="1646214"/>
                  <a:pt x="3791092" y="1586648"/>
                </a:cubicBezTo>
                <a:cubicBezTo>
                  <a:pt x="3814407" y="1540032"/>
                  <a:pt x="3834614" y="1493415"/>
                  <a:pt x="3857929" y="1446799"/>
                </a:cubicBezTo>
                <a:cubicBezTo>
                  <a:pt x="3887980" y="1380499"/>
                  <a:pt x="3917513" y="1313682"/>
                  <a:pt x="3947564" y="1244275"/>
                </a:cubicBezTo>
                <a:cubicBezTo>
                  <a:pt x="4013884" y="1094584"/>
                  <a:pt x="4073985" y="941267"/>
                  <a:pt x="4123725" y="785360"/>
                </a:cubicBezTo>
                <a:cubicBezTo>
                  <a:pt x="4140305" y="732010"/>
                  <a:pt x="4153776" y="675552"/>
                  <a:pt x="4167248" y="622202"/>
                </a:cubicBezTo>
                <a:cubicBezTo>
                  <a:pt x="4180200" y="565744"/>
                  <a:pt x="4180200" y="509286"/>
                  <a:pt x="4183827" y="452829"/>
                </a:cubicBezTo>
                <a:cubicBezTo>
                  <a:pt x="4186936" y="426413"/>
                  <a:pt x="4190563" y="399479"/>
                  <a:pt x="4193671" y="369436"/>
                </a:cubicBezTo>
                <a:cubicBezTo>
                  <a:pt x="4196780" y="352862"/>
                  <a:pt x="4207143" y="336287"/>
                  <a:pt x="4216987" y="319712"/>
                </a:cubicBezTo>
                <a:cubicBezTo>
                  <a:pt x="4220096" y="309871"/>
                  <a:pt x="4223723" y="303138"/>
                  <a:pt x="4223723" y="296404"/>
                </a:cubicBezTo>
                <a:cubicBezTo>
                  <a:pt x="4220096" y="282937"/>
                  <a:pt x="4226831" y="276721"/>
                  <a:pt x="4236676" y="269988"/>
                </a:cubicBezTo>
                <a:cubicBezTo>
                  <a:pt x="4240303" y="269988"/>
                  <a:pt x="4247038" y="269988"/>
                  <a:pt x="4250147" y="263254"/>
                </a:cubicBezTo>
                <a:cubicBezTo>
                  <a:pt x="4256883" y="246679"/>
                  <a:pt x="4270354" y="236838"/>
                  <a:pt x="4277089" y="220264"/>
                </a:cubicBezTo>
                <a:cubicBezTo>
                  <a:pt x="4286933" y="200063"/>
                  <a:pt x="4300404" y="180380"/>
                  <a:pt x="4310249" y="160180"/>
                </a:cubicBezTo>
                <a:cubicBezTo>
                  <a:pt x="4316985" y="150339"/>
                  <a:pt x="4320093" y="140497"/>
                  <a:pt x="4323202" y="130138"/>
                </a:cubicBezTo>
                <a:cubicBezTo>
                  <a:pt x="4329938" y="117189"/>
                  <a:pt x="4336673" y="103722"/>
                  <a:pt x="4353253" y="96989"/>
                </a:cubicBezTo>
                <a:cubicBezTo>
                  <a:pt x="4383304" y="83521"/>
                  <a:pt x="4409728" y="63839"/>
                  <a:pt x="4436670" y="47264"/>
                </a:cubicBezTo>
                <a:cubicBezTo>
                  <a:pt x="4442888" y="40530"/>
                  <a:pt x="4453250" y="37423"/>
                  <a:pt x="4463095" y="30689"/>
                </a:cubicBezTo>
                <a:cubicBezTo>
                  <a:pt x="4469830" y="27064"/>
                  <a:pt x="4479675" y="20848"/>
                  <a:pt x="4489519" y="23955"/>
                </a:cubicBezTo>
                <a:cubicBezTo>
                  <a:pt x="4509725" y="23955"/>
                  <a:pt x="4529414" y="14114"/>
                  <a:pt x="4545994" y="7381"/>
                </a:cubicBezTo>
                <a:cubicBezTo>
                  <a:pt x="4554283" y="2460"/>
                  <a:pt x="4561796" y="0"/>
                  <a:pt x="4569309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5717252"/>
      </p:ext>
    </p:extLst>
  </p:cSld>
  <p:clrMapOvr>
    <a:masterClrMapping/>
  </p:clrMapOvr>
  <p:transition spd="slow" advTm="1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19375" y="818632"/>
            <a:ext cx="3497885" cy="5035914"/>
          </a:xfrm>
          <a:custGeom>
            <a:avLst/>
            <a:gdLst>
              <a:gd name="connsiteX0" fmla="*/ 429415 w 3497885"/>
              <a:gd name="connsiteY0" fmla="*/ 4435397 h 5035914"/>
              <a:gd name="connsiteX1" fmla="*/ 453283 w 3497885"/>
              <a:gd name="connsiteY1" fmla="*/ 4483765 h 5035914"/>
              <a:gd name="connsiteX2" fmla="*/ 485945 w 3497885"/>
              <a:gd name="connsiteY2" fmla="*/ 4515801 h 5035914"/>
              <a:gd name="connsiteX3" fmla="*/ 461449 w 3497885"/>
              <a:gd name="connsiteY3" fmla="*/ 4471830 h 5035914"/>
              <a:gd name="connsiteX4" fmla="*/ 429415 w 3497885"/>
              <a:gd name="connsiteY4" fmla="*/ 4435397 h 5035914"/>
              <a:gd name="connsiteX5" fmla="*/ 159329 w 3497885"/>
              <a:gd name="connsiteY5" fmla="*/ 3116897 h 5035914"/>
              <a:gd name="connsiteX6" fmla="*/ 159329 w 3497885"/>
              <a:gd name="connsiteY6" fmla="*/ 3141395 h 5035914"/>
              <a:gd name="connsiteX7" fmla="*/ 171263 w 3497885"/>
              <a:gd name="connsiteY7" fmla="*/ 3266398 h 5035914"/>
              <a:gd name="connsiteX8" fmla="*/ 175032 w 3497885"/>
              <a:gd name="connsiteY8" fmla="*/ 3346802 h 5035914"/>
              <a:gd name="connsiteX9" fmla="*/ 187594 w 3497885"/>
              <a:gd name="connsiteY9" fmla="*/ 3363134 h 5035914"/>
              <a:gd name="connsiteX10" fmla="*/ 187594 w 3497885"/>
              <a:gd name="connsiteY10" fmla="*/ 3326701 h 5035914"/>
              <a:gd name="connsiteX11" fmla="*/ 179429 w 3497885"/>
              <a:gd name="connsiteY11" fmla="*/ 3161496 h 5035914"/>
              <a:gd name="connsiteX12" fmla="*/ 159329 w 3497885"/>
              <a:gd name="connsiteY12" fmla="*/ 3116897 h 5035914"/>
              <a:gd name="connsiteX13" fmla="*/ 131065 w 3497885"/>
              <a:gd name="connsiteY13" fmla="*/ 2318510 h 5035914"/>
              <a:gd name="connsiteX14" fmla="*/ 119131 w 3497885"/>
              <a:gd name="connsiteY14" fmla="*/ 2419644 h 5035914"/>
              <a:gd name="connsiteX15" fmla="*/ 139230 w 3497885"/>
              <a:gd name="connsiteY15" fmla="*/ 2318510 h 5035914"/>
              <a:gd name="connsiteX16" fmla="*/ 131065 w 3497885"/>
              <a:gd name="connsiteY16" fmla="*/ 2318510 h 5035914"/>
              <a:gd name="connsiteX17" fmla="*/ 441350 w 3497885"/>
              <a:gd name="connsiteY17" fmla="*/ 1814729 h 5035914"/>
              <a:gd name="connsiteX18" fmla="*/ 413085 w 3497885"/>
              <a:gd name="connsiteY18" fmla="*/ 1915862 h 5035914"/>
              <a:gd name="connsiteX19" fmla="*/ 441350 w 3497885"/>
              <a:gd name="connsiteY19" fmla="*/ 1814729 h 5035914"/>
              <a:gd name="connsiteX20" fmla="*/ 485945 w 3497885"/>
              <a:gd name="connsiteY20" fmla="*/ 1609322 h 5035914"/>
              <a:gd name="connsiteX21" fmla="*/ 465218 w 3497885"/>
              <a:gd name="connsiteY21" fmla="*/ 1661459 h 5035914"/>
              <a:gd name="connsiteX22" fmla="*/ 409316 w 3497885"/>
              <a:gd name="connsiteY22" fmla="*/ 1786462 h 5035914"/>
              <a:gd name="connsiteX23" fmla="*/ 396754 w 3497885"/>
              <a:gd name="connsiteY23" fmla="*/ 1799025 h 5035914"/>
              <a:gd name="connsiteX24" fmla="*/ 372886 w 3497885"/>
              <a:gd name="connsiteY24" fmla="*/ 1822895 h 5035914"/>
              <a:gd name="connsiteX25" fmla="*/ 356555 w 3497885"/>
              <a:gd name="connsiteY25" fmla="*/ 1883198 h 5035914"/>
              <a:gd name="connsiteX26" fmla="*/ 332687 w 3497885"/>
              <a:gd name="connsiteY26" fmla="*/ 1939732 h 5035914"/>
              <a:gd name="connsiteX27" fmla="*/ 320125 w 3497885"/>
              <a:gd name="connsiteY27" fmla="*/ 1979934 h 5035914"/>
              <a:gd name="connsiteX28" fmla="*/ 291860 w 3497885"/>
              <a:gd name="connsiteY28" fmla="*/ 2089233 h 5035914"/>
              <a:gd name="connsiteX29" fmla="*/ 312587 w 3497885"/>
              <a:gd name="connsiteY29" fmla="*/ 2060966 h 5035914"/>
              <a:gd name="connsiteX30" fmla="*/ 316356 w 3497885"/>
              <a:gd name="connsiteY30" fmla="*/ 2052800 h 5035914"/>
              <a:gd name="connsiteX31" fmla="*/ 332687 w 3497885"/>
              <a:gd name="connsiteY31" fmla="*/ 2016367 h 5035914"/>
              <a:gd name="connsiteX32" fmla="*/ 356555 w 3497885"/>
              <a:gd name="connsiteY32" fmla="*/ 1919631 h 5035914"/>
              <a:gd name="connsiteX33" fmla="*/ 364720 w 3497885"/>
              <a:gd name="connsiteY33" fmla="*/ 1891364 h 5035914"/>
              <a:gd name="connsiteX34" fmla="*/ 392985 w 3497885"/>
              <a:gd name="connsiteY34" fmla="*/ 1891364 h 5035914"/>
              <a:gd name="connsiteX35" fmla="*/ 421250 w 3497885"/>
              <a:gd name="connsiteY35" fmla="*/ 1819126 h 5035914"/>
              <a:gd name="connsiteX36" fmla="*/ 433184 w 3497885"/>
              <a:gd name="connsiteY36" fmla="*/ 1794628 h 5035914"/>
              <a:gd name="connsiteX37" fmla="*/ 449515 w 3497885"/>
              <a:gd name="connsiteY37" fmla="*/ 1766361 h 5035914"/>
              <a:gd name="connsiteX38" fmla="*/ 461449 w 3497885"/>
              <a:gd name="connsiteY38" fmla="*/ 1729928 h 5035914"/>
              <a:gd name="connsiteX39" fmla="*/ 489714 w 3497885"/>
              <a:gd name="connsiteY39" fmla="*/ 1649524 h 5035914"/>
              <a:gd name="connsiteX40" fmla="*/ 493482 w 3497885"/>
              <a:gd name="connsiteY40" fmla="*/ 1613091 h 5035914"/>
              <a:gd name="connsiteX41" fmla="*/ 485945 w 3497885"/>
              <a:gd name="connsiteY41" fmla="*/ 1609322 h 5035914"/>
              <a:gd name="connsiteX42" fmla="*/ 1070086 w 3497885"/>
              <a:gd name="connsiteY42" fmla="*/ 726135 h 5035914"/>
              <a:gd name="connsiteX43" fmla="*/ 1013556 w 3497885"/>
              <a:gd name="connsiteY43" fmla="*/ 750633 h 5035914"/>
              <a:gd name="connsiteX44" fmla="*/ 945092 w 3497885"/>
              <a:gd name="connsiteY44" fmla="*/ 806539 h 5035914"/>
              <a:gd name="connsiteX45" fmla="*/ 921224 w 3497885"/>
              <a:gd name="connsiteY45" fmla="*/ 842972 h 5035914"/>
              <a:gd name="connsiteX46" fmla="*/ 896727 w 3497885"/>
              <a:gd name="connsiteY46" fmla="*/ 875636 h 5035914"/>
              <a:gd name="connsiteX47" fmla="*/ 876628 w 3497885"/>
              <a:gd name="connsiteY47" fmla="*/ 875636 h 5035914"/>
              <a:gd name="connsiteX48" fmla="*/ 884794 w 3497885"/>
              <a:gd name="connsiteY48" fmla="*/ 859304 h 5035914"/>
              <a:gd name="connsiteX49" fmla="*/ 916827 w 3497885"/>
              <a:gd name="connsiteY49" fmla="*/ 819102 h 5035914"/>
              <a:gd name="connsiteX50" fmla="*/ 913058 w 3497885"/>
              <a:gd name="connsiteY50" fmla="*/ 814705 h 5035914"/>
              <a:gd name="connsiteX51" fmla="*/ 872860 w 3497885"/>
              <a:gd name="connsiteY51" fmla="*/ 851138 h 5035914"/>
              <a:gd name="connsiteX52" fmla="*/ 808164 w 3497885"/>
              <a:gd name="connsiteY52" fmla="*/ 891340 h 5035914"/>
              <a:gd name="connsiteX53" fmla="*/ 791834 w 3497885"/>
              <a:gd name="connsiteY53" fmla="*/ 907672 h 5035914"/>
              <a:gd name="connsiteX54" fmla="*/ 767965 w 3497885"/>
              <a:gd name="connsiteY54" fmla="*/ 927773 h 5035914"/>
              <a:gd name="connsiteX55" fmla="*/ 751635 w 3497885"/>
              <a:gd name="connsiteY55" fmla="*/ 944105 h 5035914"/>
              <a:gd name="connsiteX56" fmla="*/ 671237 w 3497885"/>
              <a:gd name="connsiteY56" fmla="*/ 1036444 h 5035914"/>
              <a:gd name="connsiteX57" fmla="*/ 619104 w 3497885"/>
              <a:gd name="connsiteY57" fmla="*/ 1105541 h 5035914"/>
              <a:gd name="connsiteX58" fmla="*/ 506045 w 3497885"/>
              <a:gd name="connsiteY58" fmla="*/ 1290847 h 5035914"/>
              <a:gd name="connsiteX59" fmla="*/ 489714 w 3497885"/>
              <a:gd name="connsiteY59" fmla="*/ 1306551 h 5035914"/>
              <a:gd name="connsiteX60" fmla="*/ 465218 w 3497885"/>
              <a:gd name="connsiteY60" fmla="*/ 1342984 h 5035914"/>
              <a:gd name="connsiteX61" fmla="*/ 425019 w 3497885"/>
              <a:gd name="connsiteY61" fmla="*/ 1431554 h 5035914"/>
              <a:gd name="connsiteX62" fmla="*/ 409316 w 3497885"/>
              <a:gd name="connsiteY62" fmla="*/ 1451655 h 5035914"/>
              <a:gd name="connsiteX63" fmla="*/ 381051 w 3497885"/>
              <a:gd name="connsiteY63" fmla="*/ 1524521 h 5035914"/>
              <a:gd name="connsiteX64" fmla="*/ 300025 w 3497885"/>
              <a:gd name="connsiteY64" fmla="*/ 1754426 h 5035914"/>
              <a:gd name="connsiteX65" fmla="*/ 279926 w 3497885"/>
              <a:gd name="connsiteY65" fmla="*/ 1814729 h 5035914"/>
              <a:gd name="connsiteX66" fmla="*/ 291860 w 3497885"/>
              <a:gd name="connsiteY66" fmla="*/ 1806563 h 5035914"/>
              <a:gd name="connsiteX67" fmla="*/ 332687 w 3497885"/>
              <a:gd name="connsiteY67" fmla="*/ 1726159 h 5035914"/>
              <a:gd name="connsiteX68" fmla="*/ 368489 w 3497885"/>
              <a:gd name="connsiteY68" fmla="*/ 1637589 h 5035914"/>
              <a:gd name="connsiteX69" fmla="*/ 372886 w 3497885"/>
              <a:gd name="connsiteY69" fmla="*/ 1633192 h 5035914"/>
              <a:gd name="connsiteX70" fmla="*/ 388589 w 3497885"/>
              <a:gd name="connsiteY70" fmla="*/ 1645755 h 5035914"/>
              <a:gd name="connsiteX71" fmla="*/ 392985 w 3497885"/>
              <a:gd name="connsiteY71" fmla="*/ 1617488 h 5035914"/>
              <a:gd name="connsiteX72" fmla="*/ 392985 w 3497885"/>
              <a:gd name="connsiteY72" fmla="*/ 1596759 h 5035914"/>
              <a:gd name="connsiteX73" fmla="*/ 433184 w 3497885"/>
              <a:gd name="connsiteY73" fmla="*/ 1508189 h 5035914"/>
              <a:gd name="connsiteX74" fmla="*/ 485945 w 3497885"/>
              <a:gd name="connsiteY74" fmla="*/ 1407684 h 5035914"/>
              <a:gd name="connsiteX75" fmla="*/ 546244 w 3497885"/>
              <a:gd name="connsiteY75" fmla="*/ 1306551 h 5035914"/>
              <a:gd name="connsiteX76" fmla="*/ 622873 w 3497885"/>
              <a:gd name="connsiteY76" fmla="*/ 1197880 h 5035914"/>
              <a:gd name="connsiteX77" fmla="*/ 727766 w 3497885"/>
              <a:gd name="connsiteY77" fmla="*/ 1057173 h 5035914"/>
              <a:gd name="connsiteX78" fmla="*/ 764197 w 3497885"/>
              <a:gd name="connsiteY78" fmla="*/ 1012574 h 5035914"/>
              <a:gd name="connsiteX79" fmla="*/ 779899 w 3497885"/>
              <a:gd name="connsiteY79" fmla="*/ 1004408 h 5035914"/>
              <a:gd name="connsiteX80" fmla="*/ 836429 w 3497885"/>
              <a:gd name="connsiteY80" fmla="*/ 972372 h 5035914"/>
              <a:gd name="connsiteX81" fmla="*/ 892959 w 3497885"/>
              <a:gd name="connsiteY81" fmla="*/ 919607 h 5035914"/>
              <a:gd name="connsiteX82" fmla="*/ 1013556 w 3497885"/>
              <a:gd name="connsiteY82" fmla="*/ 786438 h 5035914"/>
              <a:gd name="connsiteX83" fmla="*/ 1070086 w 3497885"/>
              <a:gd name="connsiteY83" fmla="*/ 726135 h 5035914"/>
              <a:gd name="connsiteX84" fmla="*/ 2364615 w 3497885"/>
              <a:gd name="connsiteY84" fmla="*/ 714200 h 5035914"/>
              <a:gd name="connsiteX85" fmla="*/ 2316251 w 3497885"/>
              <a:gd name="connsiteY85" fmla="*/ 717969 h 5035914"/>
              <a:gd name="connsiteX86" fmla="*/ 2259722 w 3497885"/>
              <a:gd name="connsiteY86" fmla="*/ 717969 h 5035914"/>
              <a:gd name="connsiteX87" fmla="*/ 2199423 w 3497885"/>
              <a:gd name="connsiteY87" fmla="*/ 734301 h 5035914"/>
              <a:gd name="connsiteX88" fmla="*/ 2074430 w 3497885"/>
              <a:gd name="connsiteY88" fmla="*/ 806539 h 5035914"/>
              <a:gd name="connsiteX89" fmla="*/ 1997801 w 3497885"/>
              <a:gd name="connsiteY89" fmla="*/ 863073 h 5035914"/>
              <a:gd name="connsiteX90" fmla="*/ 1916775 w 3497885"/>
              <a:gd name="connsiteY90" fmla="*/ 944105 h 5035914"/>
              <a:gd name="connsiteX91" fmla="*/ 1803715 w 3497885"/>
              <a:gd name="connsiteY91" fmla="*/ 1060942 h 5035914"/>
              <a:gd name="connsiteX92" fmla="*/ 1776079 w 3497885"/>
              <a:gd name="connsiteY92" fmla="*/ 1084812 h 5035914"/>
              <a:gd name="connsiteX93" fmla="*/ 1683119 w 3497885"/>
              <a:gd name="connsiteY93" fmla="*/ 1177779 h 5035914"/>
              <a:gd name="connsiteX94" fmla="*/ 1574456 w 3497885"/>
              <a:gd name="connsiteY94" fmla="*/ 1290847 h 5035914"/>
              <a:gd name="connsiteX95" fmla="*/ 1481496 w 3497885"/>
              <a:gd name="connsiteY95" fmla="*/ 1391352 h 5035914"/>
              <a:gd name="connsiteX96" fmla="*/ 1409263 w 3497885"/>
              <a:gd name="connsiteY96" fmla="*/ 1479922 h 5035914"/>
              <a:gd name="connsiteX97" fmla="*/ 1364668 w 3497885"/>
              <a:gd name="connsiteY97" fmla="*/ 1540853 h 5035914"/>
              <a:gd name="connsiteX98" fmla="*/ 1288039 w 3497885"/>
              <a:gd name="connsiteY98" fmla="*/ 1653293 h 5035914"/>
              <a:gd name="connsiteX99" fmla="*/ 1223343 w 3497885"/>
              <a:gd name="connsiteY99" fmla="*/ 1790859 h 5035914"/>
              <a:gd name="connsiteX100" fmla="*/ 1203244 w 3497885"/>
              <a:gd name="connsiteY100" fmla="*/ 1822895 h 5035914"/>
              <a:gd name="connsiteX101" fmla="*/ 1131012 w 3497885"/>
              <a:gd name="connsiteY101" fmla="*/ 1964230 h 5035914"/>
              <a:gd name="connsiteX102" fmla="*/ 1106515 w 3497885"/>
              <a:gd name="connsiteY102" fmla="*/ 1992497 h 5035914"/>
              <a:gd name="connsiteX103" fmla="*/ 1054382 w 3497885"/>
              <a:gd name="connsiteY103" fmla="*/ 2096771 h 5035914"/>
              <a:gd name="connsiteX104" fmla="*/ 1026118 w 3497885"/>
              <a:gd name="connsiteY104" fmla="*/ 2177803 h 5035914"/>
              <a:gd name="connsiteX105" fmla="*/ 989688 w 3497885"/>
              <a:gd name="connsiteY105" fmla="*/ 2238106 h 5035914"/>
              <a:gd name="connsiteX106" fmla="*/ 977753 w 3497885"/>
              <a:gd name="connsiteY106" fmla="*/ 2274540 h 5035914"/>
              <a:gd name="connsiteX107" fmla="*/ 973357 w 3497885"/>
              <a:gd name="connsiteY107" fmla="*/ 2290243 h 5035914"/>
              <a:gd name="connsiteX108" fmla="*/ 945092 w 3497885"/>
              <a:gd name="connsiteY108" fmla="*/ 2366878 h 5035914"/>
              <a:gd name="connsiteX109" fmla="*/ 945092 w 3497885"/>
              <a:gd name="connsiteY109" fmla="*/ 2395145 h 5035914"/>
              <a:gd name="connsiteX110" fmla="*/ 924992 w 3497885"/>
              <a:gd name="connsiteY110" fmla="*/ 2451680 h 5035914"/>
              <a:gd name="connsiteX111" fmla="*/ 872860 w 3497885"/>
              <a:gd name="connsiteY111" fmla="*/ 2601181 h 5035914"/>
              <a:gd name="connsiteX112" fmla="*/ 872860 w 3497885"/>
              <a:gd name="connsiteY112" fmla="*/ 2613116 h 5035914"/>
              <a:gd name="connsiteX113" fmla="*/ 860926 w 3497885"/>
              <a:gd name="connsiteY113" fmla="*/ 2685982 h 5035914"/>
              <a:gd name="connsiteX114" fmla="*/ 856529 w 3497885"/>
              <a:gd name="connsiteY114" fmla="*/ 2778321 h 5035914"/>
              <a:gd name="connsiteX115" fmla="*/ 852760 w 3497885"/>
              <a:gd name="connsiteY115" fmla="*/ 2794653 h 5035914"/>
              <a:gd name="connsiteX116" fmla="*/ 828264 w 3497885"/>
              <a:gd name="connsiteY116" fmla="*/ 2907093 h 5035914"/>
              <a:gd name="connsiteX117" fmla="*/ 824495 w 3497885"/>
              <a:gd name="connsiteY117" fmla="*/ 2927822 h 5035914"/>
              <a:gd name="connsiteX118" fmla="*/ 812561 w 3497885"/>
              <a:gd name="connsiteY118" fmla="*/ 2991894 h 5035914"/>
              <a:gd name="connsiteX119" fmla="*/ 820098 w 3497885"/>
              <a:gd name="connsiteY119" fmla="*/ 2991894 h 5035914"/>
              <a:gd name="connsiteX120" fmla="*/ 828264 w 3497885"/>
              <a:gd name="connsiteY120" fmla="*/ 2991894 h 5035914"/>
              <a:gd name="connsiteX121" fmla="*/ 820098 w 3497885"/>
              <a:gd name="connsiteY121" fmla="*/ 3024558 h 5035914"/>
              <a:gd name="connsiteX122" fmla="*/ 804396 w 3497885"/>
              <a:gd name="connsiteY122" fmla="*/ 3044659 h 5035914"/>
              <a:gd name="connsiteX123" fmla="*/ 804396 w 3497885"/>
              <a:gd name="connsiteY123" fmla="*/ 3093027 h 5035914"/>
              <a:gd name="connsiteX124" fmla="*/ 824495 w 3497885"/>
              <a:gd name="connsiteY124" fmla="*/ 3040262 h 5035914"/>
              <a:gd name="connsiteX125" fmla="*/ 824495 w 3497885"/>
              <a:gd name="connsiteY125" fmla="*/ 3121294 h 5035914"/>
              <a:gd name="connsiteX126" fmla="*/ 820098 w 3497885"/>
              <a:gd name="connsiteY126" fmla="*/ 3177828 h 5035914"/>
              <a:gd name="connsiteX127" fmla="*/ 820098 w 3497885"/>
              <a:gd name="connsiteY127" fmla="*/ 3234362 h 5035914"/>
              <a:gd name="connsiteX128" fmla="*/ 816330 w 3497885"/>
              <a:gd name="connsiteY128" fmla="*/ 3246297 h 5035914"/>
              <a:gd name="connsiteX129" fmla="*/ 799999 w 3497885"/>
              <a:gd name="connsiteY129" fmla="*/ 3278333 h 5035914"/>
              <a:gd name="connsiteX130" fmla="*/ 799999 w 3497885"/>
              <a:gd name="connsiteY130" fmla="*/ 3411502 h 5035914"/>
              <a:gd name="connsiteX131" fmla="*/ 820098 w 3497885"/>
              <a:gd name="connsiteY131" fmla="*/ 3580476 h 5035914"/>
              <a:gd name="connsiteX132" fmla="*/ 816330 w 3497885"/>
              <a:gd name="connsiteY132" fmla="*/ 3613140 h 5035914"/>
              <a:gd name="connsiteX133" fmla="*/ 804396 w 3497885"/>
              <a:gd name="connsiteY133" fmla="*/ 3536505 h 5035914"/>
              <a:gd name="connsiteX134" fmla="*/ 784296 w 3497885"/>
              <a:gd name="connsiteY134" fmla="*/ 3459870 h 5035914"/>
              <a:gd name="connsiteX135" fmla="*/ 791834 w 3497885"/>
              <a:gd name="connsiteY135" fmla="*/ 3677212 h 5035914"/>
              <a:gd name="connsiteX136" fmla="*/ 804396 w 3497885"/>
              <a:gd name="connsiteY136" fmla="*/ 3661508 h 5035914"/>
              <a:gd name="connsiteX137" fmla="*/ 812561 w 3497885"/>
              <a:gd name="connsiteY137" fmla="*/ 3729977 h 5035914"/>
              <a:gd name="connsiteX138" fmla="*/ 820098 w 3497885"/>
              <a:gd name="connsiteY138" fmla="*/ 3782114 h 5035914"/>
              <a:gd name="connsiteX139" fmla="*/ 816330 w 3497885"/>
              <a:gd name="connsiteY139" fmla="*/ 3830482 h 5035914"/>
              <a:gd name="connsiteX140" fmla="*/ 816330 w 3497885"/>
              <a:gd name="connsiteY140" fmla="*/ 3834880 h 5035914"/>
              <a:gd name="connsiteX141" fmla="*/ 836429 w 3497885"/>
              <a:gd name="connsiteY141" fmla="*/ 3911515 h 5035914"/>
              <a:gd name="connsiteX142" fmla="*/ 844595 w 3497885"/>
              <a:gd name="connsiteY142" fmla="*/ 3927218 h 5035914"/>
              <a:gd name="connsiteX143" fmla="*/ 884794 w 3497885"/>
              <a:gd name="connsiteY143" fmla="*/ 4024583 h 5035914"/>
              <a:gd name="connsiteX144" fmla="*/ 904893 w 3497885"/>
              <a:gd name="connsiteY144" fmla="*/ 4084886 h 5035914"/>
              <a:gd name="connsiteX145" fmla="*/ 945092 w 3497885"/>
              <a:gd name="connsiteY145" fmla="*/ 4148958 h 5035914"/>
              <a:gd name="connsiteX146" fmla="*/ 1001622 w 3497885"/>
              <a:gd name="connsiteY146" fmla="*/ 4262026 h 5035914"/>
              <a:gd name="connsiteX147" fmla="*/ 985291 w 3497885"/>
              <a:gd name="connsiteY147" fmla="*/ 4258257 h 5035914"/>
              <a:gd name="connsiteX148" fmla="*/ 1046217 w 3497885"/>
              <a:gd name="connsiteY148" fmla="*/ 4350596 h 5035914"/>
              <a:gd name="connsiteX149" fmla="*/ 1029887 w 3497885"/>
              <a:gd name="connsiteY149" fmla="*/ 4318560 h 5035914"/>
              <a:gd name="connsiteX150" fmla="*/ 1001622 w 3497885"/>
              <a:gd name="connsiteY150" fmla="*/ 4262026 h 5035914"/>
              <a:gd name="connsiteX151" fmla="*/ 1078251 w 3497885"/>
              <a:gd name="connsiteY151" fmla="*/ 4375094 h 5035914"/>
              <a:gd name="connsiteX152" fmla="*/ 1332634 w 3497885"/>
              <a:gd name="connsiteY152" fmla="*/ 4600602 h 5035914"/>
              <a:gd name="connsiteX153" fmla="*/ 1413032 w 3497885"/>
              <a:gd name="connsiteY153" fmla="*/ 4637035 h 5035914"/>
              <a:gd name="connsiteX154" fmla="*/ 1549959 w 3497885"/>
              <a:gd name="connsiteY154" fmla="*/ 4661533 h 5035914"/>
              <a:gd name="connsiteX155" fmla="*/ 1626589 w 3497885"/>
              <a:gd name="connsiteY155" fmla="*/ 4669071 h 5035914"/>
              <a:gd name="connsiteX156" fmla="*/ 1759748 w 3497885"/>
              <a:gd name="connsiteY156" fmla="*/ 4665302 h 5035914"/>
              <a:gd name="connsiteX157" fmla="*/ 1884742 w 3497885"/>
              <a:gd name="connsiteY157" fmla="*/ 4641432 h 5035914"/>
              <a:gd name="connsiteX158" fmla="*/ 2001569 w 3497885"/>
              <a:gd name="connsiteY158" fmla="*/ 4592436 h 5035914"/>
              <a:gd name="connsiteX159" fmla="*/ 2174927 w 3497885"/>
              <a:gd name="connsiteY159" fmla="*/ 4479996 h 5035914"/>
              <a:gd name="connsiteX160" fmla="*/ 2331954 w 3497885"/>
              <a:gd name="connsiteY160" fmla="*/ 4342430 h 5035914"/>
              <a:gd name="connsiteX161" fmla="*/ 2408583 w 3497885"/>
              <a:gd name="connsiteY161" fmla="*/ 4290293 h 5035914"/>
              <a:gd name="connsiteX162" fmla="*/ 2416749 w 3497885"/>
              <a:gd name="connsiteY162" fmla="*/ 4286524 h 5035914"/>
              <a:gd name="connsiteX163" fmla="*/ 2489609 w 3497885"/>
              <a:gd name="connsiteY163" fmla="*/ 4205492 h 5035914"/>
              <a:gd name="connsiteX164" fmla="*/ 2549908 w 3497885"/>
              <a:gd name="connsiteY164" fmla="*/ 4125088 h 5035914"/>
              <a:gd name="connsiteX165" fmla="*/ 2654802 w 3497885"/>
              <a:gd name="connsiteY165" fmla="*/ 3976215 h 5035914"/>
              <a:gd name="connsiteX166" fmla="*/ 2819994 w 3497885"/>
              <a:gd name="connsiteY166" fmla="*/ 3681609 h 5035914"/>
              <a:gd name="connsiteX167" fmla="*/ 2896623 w 3497885"/>
              <a:gd name="connsiteY167" fmla="*/ 3520173 h 5035914"/>
              <a:gd name="connsiteX168" fmla="*/ 2977021 w 3497885"/>
              <a:gd name="connsiteY168" fmla="*/ 3278333 h 5035914"/>
              <a:gd name="connsiteX169" fmla="*/ 3021617 w 3497885"/>
              <a:gd name="connsiteY169" fmla="*/ 3116897 h 5035914"/>
              <a:gd name="connsiteX170" fmla="*/ 3053650 w 3497885"/>
              <a:gd name="connsiteY170" fmla="*/ 2971793 h 5035914"/>
              <a:gd name="connsiteX171" fmla="*/ 3090080 w 3497885"/>
              <a:gd name="connsiteY171" fmla="*/ 2709852 h 5035914"/>
              <a:gd name="connsiteX172" fmla="*/ 3110180 w 3497885"/>
              <a:gd name="connsiteY172" fmla="*/ 2544647 h 5035914"/>
              <a:gd name="connsiteX173" fmla="*/ 3118345 w 3497885"/>
              <a:gd name="connsiteY173" fmla="*/ 2395145 h 5035914"/>
              <a:gd name="connsiteX174" fmla="*/ 3122114 w 3497885"/>
              <a:gd name="connsiteY174" fmla="*/ 2359341 h 5035914"/>
              <a:gd name="connsiteX175" fmla="*/ 3122114 w 3497885"/>
              <a:gd name="connsiteY175" fmla="*/ 2241875 h 5035914"/>
              <a:gd name="connsiteX176" fmla="*/ 3122114 w 3497885"/>
              <a:gd name="connsiteY176" fmla="*/ 2226172 h 5035914"/>
              <a:gd name="connsiteX177" fmla="*/ 3106411 w 3497885"/>
              <a:gd name="connsiteY177" fmla="*/ 1984331 h 5035914"/>
              <a:gd name="connsiteX178" fmla="*/ 3090080 w 3497885"/>
              <a:gd name="connsiteY178" fmla="*/ 1842996 h 5035914"/>
              <a:gd name="connsiteX179" fmla="*/ 3045484 w 3497885"/>
              <a:gd name="connsiteY179" fmla="*/ 1613091 h 5035914"/>
              <a:gd name="connsiteX180" fmla="*/ 3041716 w 3497885"/>
              <a:gd name="connsiteY180" fmla="*/ 1532687 h 5035914"/>
              <a:gd name="connsiteX181" fmla="*/ 3029782 w 3497885"/>
              <a:gd name="connsiteY181" fmla="*/ 1504420 h 5035914"/>
              <a:gd name="connsiteX182" fmla="*/ 3017219 w 3497885"/>
              <a:gd name="connsiteY182" fmla="*/ 1467987 h 5035914"/>
              <a:gd name="connsiteX183" fmla="*/ 2968855 w 3497885"/>
              <a:gd name="connsiteY183" fmla="*/ 1331049 h 5035914"/>
              <a:gd name="connsiteX184" fmla="*/ 2997120 w 3497885"/>
              <a:gd name="connsiteY184" fmla="*/ 1294616 h 5035914"/>
              <a:gd name="connsiteX185" fmla="*/ 2961318 w 3497885"/>
              <a:gd name="connsiteY185" fmla="*/ 1226147 h 5035914"/>
              <a:gd name="connsiteX186" fmla="*/ 2864590 w 3497885"/>
              <a:gd name="connsiteY186" fmla="*/ 1081043 h 5035914"/>
              <a:gd name="connsiteX187" fmla="*/ 2743365 w 3497885"/>
              <a:gd name="connsiteY187" fmla="*/ 931542 h 5035914"/>
              <a:gd name="connsiteX188" fmla="*/ 2481444 w 3497885"/>
              <a:gd name="connsiteY188" fmla="*/ 766337 h 5035914"/>
              <a:gd name="connsiteX189" fmla="*/ 2420518 w 3497885"/>
              <a:gd name="connsiteY189" fmla="*/ 729904 h 5035914"/>
              <a:gd name="connsiteX190" fmla="*/ 2412980 w 3497885"/>
              <a:gd name="connsiteY190" fmla="*/ 726135 h 5035914"/>
              <a:gd name="connsiteX191" fmla="*/ 2364615 w 3497885"/>
              <a:gd name="connsiteY191" fmla="*/ 714200 h 5035914"/>
              <a:gd name="connsiteX192" fmla="*/ 2618371 w 3497885"/>
              <a:gd name="connsiteY192" fmla="*/ 403890 h 5035914"/>
              <a:gd name="connsiteX193" fmla="*/ 2654802 w 3497885"/>
              <a:gd name="connsiteY193" fmla="*/ 427760 h 5035914"/>
              <a:gd name="connsiteX194" fmla="*/ 2662967 w 3497885"/>
              <a:gd name="connsiteY194" fmla="*/ 464193 h 5035914"/>
              <a:gd name="connsiteX195" fmla="*/ 2695001 w 3497885"/>
              <a:gd name="connsiteY195" fmla="*/ 480526 h 5035914"/>
              <a:gd name="connsiteX196" fmla="*/ 2719496 w 3497885"/>
              <a:gd name="connsiteY196" fmla="*/ 480526 h 5035914"/>
              <a:gd name="connsiteX197" fmla="*/ 2723265 w 3497885"/>
              <a:gd name="connsiteY197" fmla="*/ 460425 h 5035914"/>
              <a:gd name="connsiteX198" fmla="*/ 2711331 w 3497885"/>
              <a:gd name="connsiteY198" fmla="*/ 439696 h 5035914"/>
              <a:gd name="connsiteX199" fmla="*/ 2618371 w 3497885"/>
              <a:gd name="connsiteY199" fmla="*/ 403890 h 5035914"/>
              <a:gd name="connsiteX200" fmla="*/ 2100261 w 3497885"/>
              <a:gd name="connsiteY200" fmla="*/ 379 h 5035914"/>
              <a:gd name="connsiteX201" fmla="*/ 2195027 w 3497885"/>
              <a:gd name="connsiteY201" fmla="*/ 8152 h 5035914"/>
              <a:gd name="connsiteX202" fmla="*/ 2255325 w 3497885"/>
              <a:gd name="connsiteY202" fmla="*/ 12549 h 5035914"/>
              <a:gd name="connsiteX203" fmla="*/ 2275424 w 3497885"/>
              <a:gd name="connsiteY203" fmla="*/ 20715 h 5035914"/>
              <a:gd name="connsiteX204" fmla="*/ 2296152 w 3497885"/>
              <a:gd name="connsiteY204" fmla="*/ 36419 h 5035914"/>
              <a:gd name="connsiteX205" fmla="*/ 2372153 w 3497885"/>
              <a:gd name="connsiteY205" fmla="*/ 57148 h 5035914"/>
              <a:gd name="connsiteX206" fmla="*/ 2420518 w 3497885"/>
              <a:gd name="connsiteY206" fmla="*/ 72852 h 5035914"/>
              <a:gd name="connsiteX207" fmla="*/ 2501543 w 3497885"/>
              <a:gd name="connsiteY207" fmla="*/ 105517 h 5035914"/>
              <a:gd name="connsiteX208" fmla="*/ 2513477 w 3497885"/>
              <a:gd name="connsiteY208" fmla="*/ 113054 h 5035914"/>
              <a:gd name="connsiteX209" fmla="*/ 2566238 w 3497885"/>
              <a:gd name="connsiteY209" fmla="*/ 157653 h 5035914"/>
              <a:gd name="connsiteX210" fmla="*/ 2610206 w 3497885"/>
              <a:gd name="connsiteY210" fmla="*/ 210419 h 5035914"/>
              <a:gd name="connsiteX211" fmla="*/ 2651033 w 3497885"/>
              <a:gd name="connsiteY211" fmla="*/ 262556 h 5035914"/>
              <a:gd name="connsiteX212" fmla="*/ 2646636 w 3497885"/>
              <a:gd name="connsiteY212" fmla="*/ 331024 h 5035914"/>
              <a:gd name="connsiteX213" fmla="*/ 2626537 w 3497885"/>
              <a:gd name="connsiteY213" fmla="*/ 359292 h 5035914"/>
              <a:gd name="connsiteX214" fmla="*/ 2630305 w 3497885"/>
              <a:gd name="connsiteY214" fmla="*/ 367457 h 5035914"/>
              <a:gd name="connsiteX215" fmla="*/ 2727034 w 3497885"/>
              <a:gd name="connsiteY215" fmla="*/ 407659 h 5035914"/>
              <a:gd name="connsiteX216" fmla="*/ 2811828 w 3497885"/>
              <a:gd name="connsiteY216" fmla="*/ 456028 h 5035914"/>
              <a:gd name="connsiteX217" fmla="*/ 2884689 w 3497885"/>
              <a:gd name="connsiteY217" fmla="*/ 508793 h 5035914"/>
              <a:gd name="connsiteX218" fmla="*/ 2904788 w 3497885"/>
              <a:gd name="connsiteY218" fmla="*/ 536432 h 5035914"/>
              <a:gd name="connsiteX219" fmla="*/ 2916722 w 3497885"/>
              <a:gd name="connsiteY219" fmla="*/ 544598 h 5035914"/>
              <a:gd name="connsiteX220" fmla="*/ 2956921 w 3497885"/>
              <a:gd name="connsiteY220" fmla="*/ 597363 h 5035914"/>
              <a:gd name="connsiteX221" fmla="*/ 2956921 w 3497885"/>
              <a:gd name="connsiteY221" fmla="*/ 605529 h 5035914"/>
              <a:gd name="connsiteX222" fmla="*/ 2948756 w 3497885"/>
              <a:gd name="connsiteY222" fmla="*/ 617464 h 5035914"/>
              <a:gd name="connsiteX223" fmla="*/ 3009682 w 3497885"/>
              <a:gd name="connsiteY223" fmla="*/ 689702 h 5035914"/>
              <a:gd name="connsiteX224" fmla="*/ 3029782 w 3497885"/>
              <a:gd name="connsiteY224" fmla="*/ 714200 h 5035914"/>
              <a:gd name="connsiteX225" fmla="*/ 3098246 w 3497885"/>
              <a:gd name="connsiteY225" fmla="*/ 806539 h 5035914"/>
              <a:gd name="connsiteX226" fmla="*/ 3142213 w 3497885"/>
              <a:gd name="connsiteY226" fmla="*/ 895737 h 5035914"/>
              <a:gd name="connsiteX227" fmla="*/ 3178643 w 3497885"/>
              <a:gd name="connsiteY227" fmla="*/ 964206 h 5035914"/>
              <a:gd name="connsiteX228" fmla="*/ 3218842 w 3497885"/>
              <a:gd name="connsiteY228" fmla="*/ 1077274 h 5035914"/>
              <a:gd name="connsiteX229" fmla="*/ 3203139 w 3497885"/>
              <a:gd name="connsiteY229" fmla="*/ 1072877 h 5035914"/>
              <a:gd name="connsiteX230" fmla="*/ 3263438 w 3497885"/>
              <a:gd name="connsiteY230" fmla="*/ 1181548 h 5035914"/>
              <a:gd name="connsiteX231" fmla="*/ 3279769 w 3497885"/>
              <a:gd name="connsiteY231" fmla="*/ 1169613 h 5035914"/>
              <a:gd name="connsiteX232" fmla="*/ 3328133 w 3497885"/>
              <a:gd name="connsiteY232" fmla="*/ 1310948 h 5035914"/>
              <a:gd name="connsiteX233" fmla="*/ 3331901 w 3497885"/>
              <a:gd name="connsiteY233" fmla="*/ 1322883 h 5035914"/>
              <a:gd name="connsiteX234" fmla="*/ 3360166 w 3497885"/>
              <a:gd name="connsiteY234" fmla="*/ 1479922 h 5035914"/>
              <a:gd name="connsiteX235" fmla="*/ 3384663 w 3497885"/>
              <a:gd name="connsiteY235" fmla="*/ 1697892 h 5035914"/>
              <a:gd name="connsiteX236" fmla="*/ 3392828 w 3497885"/>
              <a:gd name="connsiteY236" fmla="*/ 1794628 h 5035914"/>
              <a:gd name="connsiteX237" fmla="*/ 3396597 w 3497885"/>
              <a:gd name="connsiteY237" fmla="*/ 1923400 h 5035914"/>
              <a:gd name="connsiteX238" fmla="*/ 3380266 w 3497885"/>
              <a:gd name="connsiteY238" fmla="*/ 1988100 h 5035914"/>
              <a:gd name="connsiteX239" fmla="*/ 3376497 w 3497885"/>
              <a:gd name="connsiteY239" fmla="*/ 2000035 h 5035914"/>
              <a:gd name="connsiteX240" fmla="*/ 3392828 w 3497885"/>
              <a:gd name="connsiteY240" fmla="*/ 2129435 h 5035914"/>
              <a:gd name="connsiteX241" fmla="*/ 3392828 w 3497885"/>
              <a:gd name="connsiteY241" fmla="*/ 2226172 h 5035914"/>
              <a:gd name="connsiteX242" fmla="*/ 3400365 w 3497885"/>
              <a:gd name="connsiteY242" fmla="*/ 2278308 h 5035914"/>
              <a:gd name="connsiteX243" fmla="*/ 3412927 w 3497885"/>
              <a:gd name="connsiteY243" fmla="*/ 2346777 h 5035914"/>
              <a:gd name="connsiteX244" fmla="*/ 3428630 w 3497885"/>
              <a:gd name="connsiteY244" fmla="*/ 2359341 h 5035914"/>
              <a:gd name="connsiteX245" fmla="*/ 3436796 w 3497885"/>
              <a:gd name="connsiteY245" fmla="*/ 2363110 h 5035914"/>
              <a:gd name="connsiteX246" fmla="*/ 3444961 w 3497885"/>
              <a:gd name="connsiteY246" fmla="*/ 2415246 h 5035914"/>
              <a:gd name="connsiteX247" fmla="*/ 3428630 w 3497885"/>
              <a:gd name="connsiteY247" fmla="*/ 2403312 h 5035914"/>
              <a:gd name="connsiteX248" fmla="*/ 3420464 w 3497885"/>
              <a:gd name="connsiteY248" fmla="*/ 2427810 h 5035914"/>
              <a:gd name="connsiteX249" fmla="*/ 3424862 w 3497885"/>
              <a:gd name="connsiteY249" fmla="*/ 2496279 h 5035914"/>
              <a:gd name="connsiteX250" fmla="*/ 3433027 w 3497885"/>
              <a:gd name="connsiteY250" fmla="*/ 2552813 h 5035914"/>
              <a:gd name="connsiteX251" fmla="*/ 3433027 w 3497885"/>
              <a:gd name="connsiteY251" fmla="*/ 2568517 h 5035914"/>
              <a:gd name="connsiteX252" fmla="*/ 3436796 w 3497885"/>
              <a:gd name="connsiteY252" fmla="*/ 2593015 h 5035914"/>
              <a:gd name="connsiteX253" fmla="*/ 3441192 w 3497885"/>
              <a:gd name="connsiteY253" fmla="*/ 2596784 h 5035914"/>
              <a:gd name="connsiteX254" fmla="*/ 3448730 w 3497885"/>
              <a:gd name="connsiteY254" fmla="*/ 2593015 h 5035914"/>
              <a:gd name="connsiteX255" fmla="*/ 3456895 w 3497885"/>
              <a:gd name="connsiteY255" fmla="*/ 2560979 h 5035914"/>
              <a:gd name="connsiteX256" fmla="*/ 3461292 w 3497885"/>
              <a:gd name="connsiteY256" fmla="*/ 2625051 h 5035914"/>
              <a:gd name="connsiteX257" fmla="*/ 3489556 w 3497885"/>
              <a:gd name="connsiteY257" fmla="*/ 2726184 h 5035914"/>
              <a:gd name="connsiteX258" fmla="*/ 3497094 w 3497885"/>
              <a:gd name="connsiteY258" fmla="*/ 2770155 h 5035914"/>
              <a:gd name="connsiteX259" fmla="*/ 3497094 w 3497885"/>
              <a:gd name="connsiteY259" fmla="*/ 2822920 h 5035914"/>
              <a:gd name="connsiteX260" fmla="*/ 3473226 w 3497885"/>
              <a:gd name="connsiteY260" fmla="*/ 2983728 h 5035914"/>
              <a:gd name="connsiteX261" fmla="*/ 3456895 w 3497885"/>
              <a:gd name="connsiteY261" fmla="*/ 3040262 h 5035914"/>
              <a:gd name="connsiteX262" fmla="*/ 3461292 w 3497885"/>
              <a:gd name="connsiteY262" fmla="*/ 3076695 h 5035914"/>
              <a:gd name="connsiteX263" fmla="*/ 3461292 w 3497885"/>
              <a:gd name="connsiteY263" fmla="*/ 3129460 h 5035914"/>
              <a:gd name="connsiteX264" fmla="*/ 3456895 w 3497885"/>
              <a:gd name="connsiteY264" fmla="*/ 3153330 h 5035914"/>
              <a:gd name="connsiteX265" fmla="*/ 3416696 w 3497885"/>
              <a:gd name="connsiteY265" fmla="*/ 3298434 h 5035914"/>
              <a:gd name="connsiteX266" fmla="*/ 3364563 w 3497885"/>
              <a:gd name="connsiteY266" fmla="*/ 3407105 h 5035914"/>
              <a:gd name="connsiteX267" fmla="*/ 3316199 w 3497885"/>
              <a:gd name="connsiteY267" fmla="*/ 3503841 h 5035914"/>
              <a:gd name="connsiteX268" fmla="*/ 3279769 w 3497885"/>
              <a:gd name="connsiteY268" fmla="*/ 3596808 h 5035914"/>
              <a:gd name="connsiteX269" fmla="*/ 3211305 w 3497885"/>
              <a:gd name="connsiteY269" fmla="*/ 3729977 h 5035914"/>
              <a:gd name="connsiteX270" fmla="*/ 3178643 w 3497885"/>
              <a:gd name="connsiteY270" fmla="*/ 3778345 h 5035914"/>
              <a:gd name="connsiteX271" fmla="*/ 3162940 w 3497885"/>
              <a:gd name="connsiteY271" fmla="*/ 3806612 h 5035914"/>
              <a:gd name="connsiteX272" fmla="*/ 3150378 w 3497885"/>
              <a:gd name="connsiteY272" fmla="*/ 3826713 h 5035914"/>
              <a:gd name="connsiteX273" fmla="*/ 3162940 w 3497885"/>
              <a:gd name="connsiteY273" fmla="*/ 3770179 h 5035914"/>
              <a:gd name="connsiteX274" fmla="*/ 3146610 w 3497885"/>
              <a:gd name="connsiteY274" fmla="*/ 3786511 h 5035914"/>
              <a:gd name="connsiteX275" fmla="*/ 3098246 w 3497885"/>
              <a:gd name="connsiteY275" fmla="*/ 3903349 h 5035914"/>
              <a:gd name="connsiteX276" fmla="*/ 3053650 w 3497885"/>
              <a:gd name="connsiteY276" fmla="*/ 3991919 h 5035914"/>
              <a:gd name="connsiteX277" fmla="*/ 2965087 w 3497885"/>
              <a:gd name="connsiteY277" fmla="*/ 4116922 h 5035914"/>
              <a:gd name="connsiteX278" fmla="*/ 2900392 w 3497885"/>
              <a:gd name="connsiteY278" fmla="*/ 4197326 h 5035914"/>
              <a:gd name="connsiteX279" fmla="*/ 2864590 w 3497885"/>
              <a:gd name="connsiteY279" fmla="*/ 4245694 h 5035914"/>
              <a:gd name="connsiteX280" fmla="*/ 2836324 w 3497885"/>
              <a:gd name="connsiteY280" fmla="*/ 4282127 h 5035914"/>
              <a:gd name="connsiteX281" fmla="*/ 2816225 w 3497885"/>
              <a:gd name="connsiteY281" fmla="*/ 4310394 h 5035914"/>
              <a:gd name="connsiteX282" fmla="*/ 2796126 w 3497885"/>
              <a:gd name="connsiteY282" fmla="*/ 4330495 h 5035914"/>
              <a:gd name="connsiteX283" fmla="*/ 2763464 w 3497885"/>
              <a:gd name="connsiteY283" fmla="*/ 4363159 h 5035914"/>
              <a:gd name="connsiteX284" fmla="*/ 2719496 w 3497885"/>
              <a:gd name="connsiteY284" fmla="*/ 4411527 h 5035914"/>
              <a:gd name="connsiteX285" fmla="*/ 2654802 w 3497885"/>
              <a:gd name="connsiteY285" fmla="*/ 4463664 h 5035914"/>
              <a:gd name="connsiteX286" fmla="*/ 2598272 w 3497885"/>
              <a:gd name="connsiteY286" fmla="*/ 4528364 h 5035914"/>
              <a:gd name="connsiteX287" fmla="*/ 2541742 w 3497885"/>
              <a:gd name="connsiteY287" fmla="*/ 4588667 h 5035914"/>
              <a:gd name="connsiteX288" fmla="*/ 2448782 w 3497885"/>
              <a:gd name="connsiteY288" fmla="*/ 4665302 h 5035914"/>
              <a:gd name="connsiteX289" fmla="*/ 2424914 w 3497885"/>
              <a:gd name="connsiteY289" fmla="*/ 4689800 h 5035914"/>
              <a:gd name="connsiteX290" fmla="*/ 2348285 w 3497885"/>
              <a:gd name="connsiteY290" fmla="*/ 4745706 h 5035914"/>
              <a:gd name="connsiteX291" fmla="*/ 2191258 w 3497885"/>
              <a:gd name="connsiteY291" fmla="*/ 4846839 h 5035914"/>
              <a:gd name="connsiteX292" fmla="*/ 2086364 w 3497885"/>
              <a:gd name="connsiteY292" fmla="*/ 4903373 h 5035914"/>
              <a:gd name="connsiteX293" fmla="*/ 2005966 w 3497885"/>
              <a:gd name="connsiteY293" fmla="*/ 4939178 h 5035914"/>
              <a:gd name="connsiteX294" fmla="*/ 1880344 w 3497885"/>
              <a:gd name="connsiteY294" fmla="*/ 4987546 h 5035914"/>
              <a:gd name="connsiteX295" fmla="*/ 1715152 w 3497885"/>
              <a:gd name="connsiteY295" fmla="*/ 5028376 h 5035914"/>
              <a:gd name="connsiteX296" fmla="*/ 1618423 w 3497885"/>
              <a:gd name="connsiteY296" fmla="*/ 5035914 h 5035914"/>
              <a:gd name="connsiteX297" fmla="*/ 1513530 w 3497885"/>
              <a:gd name="connsiteY297" fmla="*/ 5035914 h 5035914"/>
              <a:gd name="connsiteX298" fmla="*/ 1404867 w 3497885"/>
              <a:gd name="connsiteY298" fmla="*/ 5035914 h 5035914"/>
              <a:gd name="connsiteX299" fmla="*/ 1304370 w 3497885"/>
              <a:gd name="connsiteY299" fmla="*/ 5028376 h 5035914"/>
              <a:gd name="connsiteX300" fmla="*/ 1227740 w 3497885"/>
              <a:gd name="connsiteY300" fmla="*/ 5023979 h 5035914"/>
              <a:gd name="connsiteX301" fmla="*/ 1146714 w 3497885"/>
              <a:gd name="connsiteY301" fmla="*/ 5003878 h 5035914"/>
              <a:gd name="connsiteX302" fmla="*/ 1017952 w 3497885"/>
              <a:gd name="connsiteY302" fmla="*/ 4955510 h 5035914"/>
              <a:gd name="connsiteX303" fmla="*/ 868463 w 3497885"/>
              <a:gd name="connsiteY303" fmla="*/ 4875106 h 5035914"/>
              <a:gd name="connsiteX304" fmla="*/ 739700 w 3497885"/>
              <a:gd name="connsiteY304" fmla="*/ 4786536 h 5035914"/>
              <a:gd name="connsiteX305" fmla="*/ 707667 w 3497885"/>
              <a:gd name="connsiteY305" fmla="*/ 4758269 h 5035914"/>
              <a:gd name="connsiteX306" fmla="*/ 521747 w 3497885"/>
              <a:gd name="connsiteY306" fmla="*/ 4592436 h 5035914"/>
              <a:gd name="connsiteX307" fmla="*/ 409316 w 3497885"/>
              <a:gd name="connsiteY307" fmla="*/ 4451729 h 5035914"/>
              <a:gd name="connsiteX308" fmla="*/ 332687 w 3497885"/>
              <a:gd name="connsiteY308" fmla="*/ 4346827 h 5035914"/>
              <a:gd name="connsiteX309" fmla="*/ 308191 w 3497885"/>
              <a:gd name="connsiteY309" fmla="*/ 4306625 h 5035914"/>
              <a:gd name="connsiteX310" fmla="*/ 279926 w 3497885"/>
              <a:gd name="connsiteY310" fmla="*/ 4262026 h 5035914"/>
              <a:gd name="connsiteX311" fmla="*/ 227793 w 3497885"/>
              <a:gd name="connsiteY311" fmla="*/ 4165290 h 5035914"/>
              <a:gd name="connsiteX312" fmla="*/ 134833 w 3497885"/>
              <a:gd name="connsiteY312" fmla="*/ 3979984 h 5035914"/>
              <a:gd name="connsiteX313" fmla="*/ 134833 w 3497885"/>
              <a:gd name="connsiteY313" fmla="*/ 3968049 h 5035914"/>
              <a:gd name="connsiteX314" fmla="*/ 159329 w 3497885"/>
              <a:gd name="connsiteY314" fmla="*/ 4003854 h 5035914"/>
              <a:gd name="connsiteX315" fmla="*/ 146767 w 3497885"/>
              <a:gd name="connsiteY315" fmla="*/ 3963652 h 5035914"/>
              <a:gd name="connsiteX316" fmla="*/ 102799 w 3497885"/>
              <a:gd name="connsiteY316" fmla="*/ 3878850 h 5035914"/>
              <a:gd name="connsiteX317" fmla="*/ 94634 w 3497885"/>
              <a:gd name="connsiteY317" fmla="*/ 3818547 h 5035914"/>
              <a:gd name="connsiteX318" fmla="*/ 102799 w 3497885"/>
              <a:gd name="connsiteY318" fmla="*/ 3806612 h 5035914"/>
              <a:gd name="connsiteX319" fmla="*/ 119131 w 3497885"/>
              <a:gd name="connsiteY319" fmla="*/ 3814779 h 5035914"/>
              <a:gd name="connsiteX320" fmla="*/ 139230 w 3497885"/>
              <a:gd name="connsiteY320" fmla="*/ 3871313 h 5035914"/>
              <a:gd name="connsiteX321" fmla="*/ 151164 w 3497885"/>
              <a:gd name="connsiteY321" fmla="*/ 3907117 h 5035914"/>
              <a:gd name="connsiteX322" fmla="*/ 171263 w 3497885"/>
              <a:gd name="connsiteY322" fmla="*/ 3947948 h 5035914"/>
              <a:gd name="connsiteX323" fmla="*/ 199528 w 3497885"/>
              <a:gd name="connsiteY323" fmla="*/ 4040287 h 5035914"/>
              <a:gd name="connsiteX324" fmla="*/ 231562 w 3497885"/>
              <a:gd name="connsiteY324" fmla="*/ 4104987 h 5035914"/>
              <a:gd name="connsiteX325" fmla="*/ 247892 w 3497885"/>
              <a:gd name="connsiteY325" fmla="*/ 4133254 h 5035914"/>
              <a:gd name="connsiteX326" fmla="*/ 288091 w 3497885"/>
              <a:gd name="connsiteY326" fmla="*/ 4213658 h 5035914"/>
              <a:gd name="connsiteX327" fmla="*/ 344621 w 3497885"/>
              <a:gd name="connsiteY327" fmla="*/ 4310394 h 5035914"/>
              <a:gd name="connsiteX328" fmla="*/ 356555 w 3497885"/>
              <a:gd name="connsiteY328" fmla="*/ 4318560 h 5035914"/>
              <a:gd name="connsiteX329" fmla="*/ 344621 w 3497885"/>
              <a:gd name="connsiteY329" fmla="*/ 4270192 h 5035914"/>
              <a:gd name="connsiteX330" fmla="*/ 328290 w 3497885"/>
              <a:gd name="connsiteY330" fmla="*/ 4229990 h 5035914"/>
              <a:gd name="connsiteX331" fmla="*/ 324522 w 3497885"/>
              <a:gd name="connsiteY331" fmla="*/ 4221824 h 5035914"/>
              <a:gd name="connsiteX332" fmla="*/ 300025 w 3497885"/>
              <a:gd name="connsiteY332" fmla="*/ 4185391 h 5035914"/>
              <a:gd name="connsiteX333" fmla="*/ 291860 w 3497885"/>
              <a:gd name="connsiteY333" fmla="*/ 4173456 h 5035914"/>
              <a:gd name="connsiteX334" fmla="*/ 264223 w 3497885"/>
              <a:gd name="connsiteY334" fmla="*/ 4125088 h 5035914"/>
              <a:gd name="connsiteX335" fmla="*/ 251661 w 3497885"/>
              <a:gd name="connsiteY335" fmla="*/ 4104987 h 5035914"/>
              <a:gd name="connsiteX336" fmla="*/ 227793 w 3497885"/>
              <a:gd name="connsiteY336" fmla="*/ 4032121 h 5035914"/>
              <a:gd name="connsiteX337" fmla="*/ 211462 w 3497885"/>
              <a:gd name="connsiteY337" fmla="*/ 3976215 h 5035914"/>
              <a:gd name="connsiteX338" fmla="*/ 199528 w 3497885"/>
              <a:gd name="connsiteY338" fmla="*/ 3931616 h 5035914"/>
              <a:gd name="connsiteX339" fmla="*/ 159329 w 3497885"/>
              <a:gd name="connsiteY339" fmla="*/ 3798446 h 5035914"/>
              <a:gd name="connsiteX340" fmla="*/ 159329 w 3497885"/>
              <a:gd name="connsiteY340" fmla="*/ 3782114 h 5035914"/>
              <a:gd name="connsiteX341" fmla="*/ 106568 w 3497885"/>
              <a:gd name="connsiteY341" fmla="*/ 3483740 h 5035914"/>
              <a:gd name="connsiteX342" fmla="*/ 70766 w 3497885"/>
              <a:gd name="connsiteY342" fmla="*/ 3218030 h 5035914"/>
              <a:gd name="connsiteX343" fmla="*/ 78303 w 3497885"/>
              <a:gd name="connsiteY343" fmla="*/ 3165265 h 5035914"/>
              <a:gd name="connsiteX344" fmla="*/ 82700 w 3497885"/>
              <a:gd name="connsiteY344" fmla="*/ 3149561 h 5035914"/>
              <a:gd name="connsiteX345" fmla="*/ 74535 w 3497885"/>
              <a:gd name="connsiteY345" fmla="*/ 3008226 h 5035914"/>
              <a:gd name="connsiteX346" fmla="*/ 78303 w 3497885"/>
              <a:gd name="connsiteY346" fmla="*/ 2798422 h 5035914"/>
              <a:gd name="connsiteX347" fmla="*/ 86469 w 3497885"/>
              <a:gd name="connsiteY347" fmla="*/ 2709852 h 5035914"/>
              <a:gd name="connsiteX348" fmla="*/ 86469 w 3497885"/>
              <a:gd name="connsiteY348" fmla="*/ 2706083 h 5035914"/>
              <a:gd name="connsiteX349" fmla="*/ 102799 w 3497885"/>
              <a:gd name="connsiteY349" fmla="*/ 2528315 h 5035914"/>
              <a:gd name="connsiteX350" fmla="*/ 98403 w 3497885"/>
              <a:gd name="connsiteY350" fmla="*/ 2504445 h 5035914"/>
              <a:gd name="connsiteX351" fmla="*/ 86469 w 3497885"/>
              <a:gd name="connsiteY351" fmla="*/ 2524546 h 5035914"/>
              <a:gd name="connsiteX352" fmla="*/ 70766 w 3497885"/>
              <a:gd name="connsiteY352" fmla="*/ 2621282 h 5035914"/>
              <a:gd name="connsiteX353" fmla="*/ 62601 w 3497885"/>
              <a:gd name="connsiteY353" fmla="*/ 2653318 h 5035914"/>
              <a:gd name="connsiteX354" fmla="*/ 58204 w 3497885"/>
              <a:gd name="connsiteY354" fmla="*/ 2673419 h 5035914"/>
              <a:gd name="connsiteX355" fmla="*/ 54435 w 3497885"/>
              <a:gd name="connsiteY355" fmla="*/ 2794653 h 5035914"/>
              <a:gd name="connsiteX356" fmla="*/ 50039 w 3497885"/>
              <a:gd name="connsiteY356" fmla="*/ 2851187 h 5035914"/>
              <a:gd name="connsiteX357" fmla="*/ 54435 w 3497885"/>
              <a:gd name="connsiteY357" fmla="*/ 2955461 h 5035914"/>
              <a:gd name="connsiteX358" fmla="*/ 54435 w 3497885"/>
              <a:gd name="connsiteY358" fmla="*/ 2963627 h 5035914"/>
              <a:gd name="connsiteX359" fmla="*/ 50039 w 3497885"/>
              <a:gd name="connsiteY359" fmla="*/ 3108731 h 5035914"/>
              <a:gd name="connsiteX360" fmla="*/ 54435 w 3497885"/>
              <a:gd name="connsiteY360" fmla="*/ 3153330 h 5035914"/>
              <a:gd name="connsiteX361" fmla="*/ 46270 w 3497885"/>
              <a:gd name="connsiteY361" fmla="*/ 3161496 h 5035914"/>
              <a:gd name="connsiteX362" fmla="*/ 38104 w 3497885"/>
              <a:gd name="connsiteY362" fmla="*/ 3153330 h 5035914"/>
              <a:gd name="connsiteX363" fmla="*/ 26170 w 3497885"/>
              <a:gd name="connsiteY363" fmla="*/ 3133229 h 5035914"/>
              <a:gd name="connsiteX364" fmla="*/ 1674 w 3497885"/>
              <a:gd name="connsiteY364" fmla="*/ 3084861 h 5035914"/>
              <a:gd name="connsiteX365" fmla="*/ 1674 w 3497885"/>
              <a:gd name="connsiteY365" fmla="*/ 2947923 h 5035914"/>
              <a:gd name="connsiteX366" fmla="*/ 1674 w 3497885"/>
              <a:gd name="connsiteY366" fmla="*/ 2935360 h 5035914"/>
              <a:gd name="connsiteX367" fmla="*/ 14236 w 3497885"/>
              <a:gd name="connsiteY367" fmla="*/ 2802819 h 5035914"/>
              <a:gd name="connsiteX368" fmla="*/ 14236 w 3497885"/>
              <a:gd name="connsiteY368" fmla="*/ 2746285 h 5035914"/>
              <a:gd name="connsiteX369" fmla="*/ 22402 w 3497885"/>
              <a:gd name="connsiteY369" fmla="*/ 2693520 h 5035914"/>
              <a:gd name="connsiteX370" fmla="*/ 29939 w 3497885"/>
              <a:gd name="connsiteY370" fmla="*/ 2649549 h 5035914"/>
              <a:gd name="connsiteX371" fmla="*/ 50039 w 3497885"/>
              <a:gd name="connsiteY371" fmla="*/ 2593015 h 5035914"/>
              <a:gd name="connsiteX372" fmla="*/ 50039 w 3497885"/>
              <a:gd name="connsiteY372" fmla="*/ 2556582 h 5035914"/>
              <a:gd name="connsiteX373" fmla="*/ 54435 w 3497885"/>
              <a:gd name="connsiteY373" fmla="*/ 2532712 h 5035914"/>
              <a:gd name="connsiteX374" fmla="*/ 58204 w 3497885"/>
              <a:gd name="connsiteY374" fmla="*/ 2520149 h 5035914"/>
              <a:gd name="connsiteX375" fmla="*/ 58204 w 3497885"/>
              <a:gd name="connsiteY375" fmla="*/ 2443514 h 5035914"/>
              <a:gd name="connsiteX376" fmla="*/ 82700 w 3497885"/>
              <a:gd name="connsiteY376" fmla="*/ 2322908 h 5035914"/>
              <a:gd name="connsiteX377" fmla="*/ 98403 w 3497885"/>
              <a:gd name="connsiteY377" fmla="*/ 2282706 h 5035914"/>
              <a:gd name="connsiteX378" fmla="*/ 102799 w 3497885"/>
              <a:gd name="connsiteY378" fmla="*/ 2266373 h 5035914"/>
              <a:gd name="connsiteX379" fmla="*/ 106568 w 3497885"/>
              <a:gd name="connsiteY379" fmla="*/ 2213608 h 5035914"/>
              <a:gd name="connsiteX380" fmla="*/ 122899 w 3497885"/>
              <a:gd name="connsiteY380" fmla="*/ 2141370 h 5035914"/>
              <a:gd name="connsiteX381" fmla="*/ 151164 w 3497885"/>
              <a:gd name="connsiteY381" fmla="*/ 2032699 h 5035914"/>
              <a:gd name="connsiteX382" fmla="*/ 179429 w 3497885"/>
              <a:gd name="connsiteY382" fmla="*/ 1923400 h 5035914"/>
              <a:gd name="connsiteX383" fmla="*/ 215859 w 3497885"/>
              <a:gd name="connsiteY383" fmla="*/ 1802794 h 5035914"/>
              <a:gd name="connsiteX384" fmla="*/ 264223 w 3497885"/>
              <a:gd name="connsiteY384" fmla="*/ 1649524 h 5035914"/>
              <a:gd name="connsiteX385" fmla="*/ 308191 w 3497885"/>
              <a:gd name="connsiteY385" fmla="*/ 1552788 h 5035914"/>
              <a:gd name="connsiteX386" fmla="*/ 320125 w 3497885"/>
              <a:gd name="connsiteY386" fmla="*/ 1520124 h 5035914"/>
              <a:gd name="connsiteX387" fmla="*/ 328290 w 3497885"/>
              <a:gd name="connsiteY387" fmla="*/ 1500023 h 5035914"/>
              <a:gd name="connsiteX388" fmla="*/ 384820 w 3497885"/>
              <a:gd name="connsiteY388" fmla="*/ 1371251 h 5035914"/>
              <a:gd name="connsiteX389" fmla="*/ 421250 w 3497885"/>
              <a:gd name="connsiteY389" fmla="*/ 1299013 h 5035914"/>
              <a:gd name="connsiteX390" fmla="*/ 441350 w 3497885"/>
              <a:gd name="connsiteY390" fmla="*/ 1278284 h 5035914"/>
              <a:gd name="connsiteX391" fmla="*/ 481548 w 3497885"/>
              <a:gd name="connsiteY391" fmla="*/ 1234313 h 5035914"/>
              <a:gd name="connsiteX392" fmla="*/ 663072 w 3497885"/>
              <a:gd name="connsiteY392" fmla="*/ 984307 h 5035914"/>
              <a:gd name="connsiteX393" fmla="*/ 791834 w 3497885"/>
              <a:gd name="connsiteY393" fmla="*/ 839203 h 5035914"/>
              <a:gd name="connsiteX394" fmla="*/ 812561 w 3497885"/>
              <a:gd name="connsiteY394" fmla="*/ 814705 h 5035914"/>
              <a:gd name="connsiteX395" fmla="*/ 824495 w 3497885"/>
              <a:gd name="connsiteY395" fmla="*/ 814705 h 5035914"/>
              <a:gd name="connsiteX396" fmla="*/ 844595 w 3497885"/>
              <a:gd name="connsiteY396" fmla="*/ 814705 h 5035914"/>
              <a:gd name="connsiteX397" fmla="*/ 1009787 w 3497885"/>
              <a:gd name="connsiteY397" fmla="*/ 669601 h 5035914"/>
              <a:gd name="connsiteX398" fmla="*/ 1118450 w 3497885"/>
              <a:gd name="connsiteY398" fmla="*/ 577262 h 5035914"/>
              <a:gd name="connsiteX399" fmla="*/ 1146714 w 3497885"/>
              <a:gd name="connsiteY399" fmla="*/ 532663 h 5035914"/>
              <a:gd name="connsiteX400" fmla="*/ 1163045 w 3497885"/>
              <a:gd name="connsiteY400" fmla="*/ 512562 h 5035914"/>
              <a:gd name="connsiteX401" fmla="*/ 1296204 w 3497885"/>
              <a:gd name="connsiteY401" fmla="*/ 415826 h 5035914"/>
              <a:gd name="connsiteX402" fmla="*/ 1320072 w 3497885"/>
              <a:gd name="connsiteY402" fmla="*/ 391327 h 5035914"/>
              <a:gd name="connsiteX403" fmla="*/ 1291807 w 3497885"/>
              <a:gd name="connsiteY403" fmla="*/ 395725 h 5035914"/>
              <a:gd name="connsiteX404" fmla="*/ 1235906 w 3497885"/>
              <a:gd name="connsiteY404" fmla="*/ 419595 h 5035914"/>
              <a:gd name="connsiteX405" fmla="*/ 1186913 w 3497885"/>
              <a:gd name="connsiteY405" fmla="*/ 435927 h 5035914"/>
              <a:gd name="connsiteX406" fmla="*/ 1166814 w 3497885"/>
              <a:gd name="connsiteY406" fmla="*/ 447861 h 5035914"/>
              <a:gd name="connsiteX407" fmla="*/ 1151111 w 3497885"/>
              <a:gd name="connsiteY407" fmla="*/ 447861 h 5035914"/>
              <a:gd name="connsiteX408" fmla="*/ 1158649 w 3497885"/>
              <a:gd name="connsiteY408" fmla="*/ 435927 h 5035914"/>
              <a:gd name="connsiteX409" fmla="*/ 1251608 w 3497885"/>
              <a:gd name="connsiteY409" fmla="*/ 383790 h 5035914"/>
              <a:gd name="connsiteX410" fmla="*/ 1445066 w 3497885"/>
              <a:gd name="connsiteY410" fmla="*/ 270721 h 5035914"/>
              <a:gd name="connsiteX411" fmla="*/ 1594555 w 3497885"/>
              <a:gd name="connsiteY411" fmla="*/ 194087 h 5035914"/>
              <a:gd name="connsiteX412" fmla="*/ 1686888 w 3497885"/>
              <a:gd name="connsiteY412" fmla="*/ 149487 h 5035914"/>
              <a:gd name="connsiteX413" fmla="*/ 1735252 w 3497885"/>
              <a:gd name="connsiteY413" fmla="*/ 133784 h 5035914"/>
              <a:gd name="connsiteX414" fmla="*/ 1759748 w 3497885"/>
              <a:gd name="connsiteY414" fmla="*/ 113054 h 5035914"/>
              <a:gd name="connsiteX415" fmla="*/ 1727086 w 3497885"/>
              <a:gd name="connsiteY415" fmla="*/ 109286 h 5035914"/>
              <a:gd name="connsiteX416" fmla="*/ 1683119 w 3497885"/>
              <a:gd name="connsiteY416" fmla="*/ 121220 h 5035914"/>
              <a:gd name="connsiteX417" fmla="*/ 1663019 w 3497885"/>
              <a:gd name="connsiteY417" fmla="*/ 117451 h 5035914"/>
              <a:gd name="connsiteX418" fmla="*/ 1686888 w 3497885"/>
              <a:gd name="connsiteY418" fmla="*/ 97350 h 5035914"/>
              <a:gd name="connsiteX419" fmla="*/ 1776079 w 3497885"/>
              <a:gd name="connsiteY419" fmla="*/ 72852 h 5035914"/>
              <a:gd name="connsiteX420" fmla="*/ 1820046 w 3497885"/>
              <a:gd name="connsiteY420" fmla="*/ 64686 h 5035914"/>
              <a:gd name="connsiteX421" fmla="*/ 1888510 w 3497885"/>
              <a:gd name="connsiteY421" fmla="*/ 44585 h 5035914"/>
              <a:gd name="connsiteX422" fmla="*/ 1929337 w 3497885"/>
              <a:gd name="connsiteY422" fmla="*/ 28881 h 5035914"/>
              <a:gd name="connsiteX423" fmla="*/ 2005966 w 3497885"/>
              <a:gd name="connsiteY423" fmla="*/ 4383 h 5035914"/>
              <a:gd name="connsiteX424" fmla="*/ 2100261 w 3497885"/>
              <a:gd name="connsiteY424" fmla="*/ 379 h 503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497885" h="5035914">
                <a:moveTo>
                  <a:pt x="429415" y="4435397"/>
                </a:moveTo>
                <a:cubicBezTo>
                  <a:pt x="437581" y="4455498"/>
                  <a:pt x="453283" y="4467433"/>
                  <a:pt x="453283" y="4483765"/>
                </a:cubicBezTo>
                <a:cubicBezTo>
                  <a:pt x="453283" y="4503866"/>
                  <a:pt x="469614" y="4508263"/>
                  <a:pt x="485945" y="4515801"/>
                </a:cubicBezTo>
                <a:cubicBezTo>
                  <a:pt x="477780" y="4500097"/>
                  <a:pt x="465218" y="4488162"/>
                  <a:pt x="461449" y="4471830"/>
                </a:cubicBezTo>
                <a:cubicBezTo>
                  <a:pt x="457680" y="4455498"/>
                  <a:pt x="445118" y="4447332"/>
                  <a:pt x="429415" y="4435397"/>
                </a:cubicBezTo>
                <a:close/>
                <a:moveTo>
                  <a:pt x="159329" y="3116897"/>
                </a:moveTo>
                <a:cubicBezTo>
                  <a:pt x="154932" y="3125063"/>
                  <a:pt x="159329" y="3133229"/>
                  <a:pt x="159329" y="3141395"/>
                </a:cubicBezTo>
                <a:cubicBezTo>
                  <a:pt x="171263" y="3181597"/>
                  <a:pt x="175032" y="3226196"/>
                  <a:pt x="171263" y="3266398"/>
                </a:cubicBezTo>
                <a:cubicBezTo>
                  <a:pt x="167495" y="3294665"/>
                  <a:pt x="167495" y="3318535"/>
                  <a:pt x="175032" y="3346802"/>
                </a:cubicBezTo>
                <a:cubicBezTo>
                  <a:pt x="175032" y="3351199"/>
                  <a:pt x="171263" y="3363134"/>
                  <a:pt x="187594" y="3363134"/>
                </a:cubicBezTo>
                <a:cubicBezTo>
                  <a:pt x="187594" y="3351199"/>
                  <a:pt x="187594" y="3338636"/>
                  <a:pt x="187594" y="3326701"/>
                </a:cubicBezTo>
                <a:cubicBezTo>
                  <a:pt x="183197" y="3270167"/>
                  <a:pt x="183197" y="3213633"/>
                  <a:pt x="179429" y="3161496"/>
                </a:cubicBezTo>
                <a:cubicBezTo>
                  <a:pt x="179429" y="3141395"/>
                  <a:pt x="175032" y="3129460"/>
                  <a:pt x="159329" y="3116897"/>
                </a:cubicBezTo>
                <a:close/>
                <a:moveTo>
                  <a:pt x="131065" y="2318510"/>
                </a:moveTo>
                <a:cubicBezTo>
                  <a:pt x="126667" y="2351175"/>
                  <a:pt x="110965" y="2383211"/>
                  <a:pt x="119131" y="2419644"/>
                </a:cubicBezTo>
                <a:cubicBezTo>
                  <a:pt x="122899" y="2387608"/>
                  <a:pt x="131065" y="2351175"/>
                  <a:pt x="139230" y="2318510"/>
                </a:cubicBezTo>
                <a:cubicBezTo>
                  <a:pt x="134833" y="2318510"/>
                  <a:pt x="131065" y="2318510"/>
                  <a:pt x="131065" y="2318510"/>
                </a:cubicBezTo>
                <a:close/>
                <a:moveTo>
                  <a:pt x="441350" y="1814729"/>
                </a:moveTo>
                <a:cubicBezTo>
                  <a:pt x="425019" y="1842996"/>
                  <a:pt x="416854" y="1879429"/>
                  <a:pt x="413085" y="1915862"/>
                </a:cubicBezTo>
                <a:cubicBezTo>
                  <a:pt x="425019" y="1879429"/>
                  <a:pt x="433184" y="1847393"/>
                  <a:pt x="441350" y="1814729"/>
                </a:cubicBezTo>
                <a:close/>
                <a:moveTo>
                  <a:pt x="485945" y="1609322"/>
                </a:moveTo>
                <a:cubicBezTo>
                  <a:pt x="481548" y="1629423"/>
                  <a:pt x="473383" y="1645755"/>
                  <a:pt x="465218" y="1661459"/>
                </a:cubicBezTo>
                <a:cubicBezTo>
                  <a:pt x="449515" y="1706058"/>
                  <a:pt x="429415" y="1746260"/>
                  <a:pt x="409316" y="1786462"/>
                </a:cubicBezTo>
                <a:cubicBezTo>
                  <a:pt x="404919" y="1790859"/>
                  <a:pt x="401150" y="1794628"/>
                  <a:pt x="396754" y="1799025"/>
                </a:cubicBezTo>
                <a:cubicBezTo>
                  <a:pt x="376655" y="1799025"/>
                  <a:pt x="376655" y="1810960"/>
                  <a:pt x="372886" y="1822895"/>
                </a:cubicBezTo>
                <a:cubicBezTo>
                  <a:pt x="368489" y="1842996"/>
                  <a:pt x="368489" y="1863097"/>
                  <a:pt x="356555" y="1883198"/>
                </a:cubicBezTo>
                <a:cubicBezTo>
                  <a:pt x="348390" y="1899530"/>
                  <a:pt x="340224" y="1919631"/>
                  <a:pt x="332687" y="1939732"/>
                </a:cubicBezTo>
                <a:cubicBezTo>
                  <a:pt x="328290" y="1951667"/>
                  <a:pt x="328290" y="1967999"/>
                  <a:pt x="320125" y="1979934"/>
                </a:cubicBezTo>
                <a:cubicBezTo>
                  <a:pt x="300025" y="2012598"/>
                  <a:pt x="304422" y="2052800"/>
                  <a:pt x="291860" y="2089233"/>
                </a:cubicBezTo>
                <a:cubicBezTo>
                  <a:pt x="304422" y="2084836"/>
                  <a:pt x="324522" y="2084836"/>
                  <a:pt x="312587" y="2060966"/>
                </a:cubicBezTo>
                <a:cubicBezTo>
                  <a:pt x="308191" y="2060966"/>
                  <a:pt x="312587" y="2052800"/>
                  <a:pt x="316356" y="2052800"/>
                </a:cubicBezTo>
                <a:cubicBezTo>
                  <a:pt x="328290" y="2044634"/>
                  <a:pt x="328290" y="2028302"/>
                  <a:pt x="332687" y="2016367"/>
                </a:cubicBezTo>
                <a:cubicBezTo>
                  <a:pt x="340224" y="1984331"/>
                  <a:pt x="348390" y="1951667"/>
                  <a:pt x="356555" y="1919631"/>
                </a:cubicBezTo>
                <a:cubicBezTo>
                  <a:pt x="356555" y="1911465"/>
                  <a:pt x="356555" y="1899530"/>
                  <a:pt x="364720" y="1891364"/>
                </a:cubicBezTo>
                <a:cubicBezTo>
                  <a:pt x="376655" y="1887595"/>
                  <a:pt x="384820" y="1899530"/>
                  <a:pt x="392985" y="1891364"/>
                </a:cubicBezTo>
                <a:cubicBezTo>
                  <a:pt x="396754" y="1867494"/>
                  <a:pt x="409316" y="1842996"/>
                  <a:pt x="421250" y="1819126"/>
                </a:cubicBezTo>
                <a:cubicBezTo>
                  <a:pt x="425019" y="1810960"/>
                  <a:pt x="425019" y="1799025"/>
                  <a:pt x="433184" y="1794628"/>
                </a:cubicBezTo>
                <a:cubicBezTo>
                  <a:pt x="449515" y="1790859"/>
                  <a:pt x="449515" y="1778296"/>
                  <a:pt x="449515" y="1766361"/>
                </a:cubicBezTo>
                <a:cubicBezTo>
                  <a:pt x="449515" y="1754426"/>
                  <a:pt x="457680" y="1742491"/>
                  <a:pt x="461449" y="1729928"/>
                </a:cubicBezTo>
                <a:cubicBezTo>
                  <a:pt x="473383" y="1701661"/>
                  <a:pt x="481548" y="1677791"/>
                  <a:pt x="489714" y="1649524"/>
                </a:cubicBezTo>
                <a:cubicBezTo>
                  <a:pt x="493482" y="1637589"/>
                  <a:pt x="493482" y="1625026"/>
                  <a:pt x="493482" y="1613091"/>
                </a:cubicBezTo>
                <a:cubicBezTo>
                  <a:pt x="489714" y="1613091"/>
                  <a:pt x="489714" y="1613091"/>
                  <a:pt x="485945" y="1609322"/>
                </a:cubicBezTo>
                <a:close/>
                <a:moveTo>
                  <a:pt x="1070086" y="726135"/>
                </a:moveTo>
                <a:cubicBezTo>
                  <a:pt x="1049986" y="729904"/>
                  <a:pt x="1029887" y="738070"/>
                  <a:pt x="1013556" y="750633"/>
                </a:cubicBezTo>
                <a:cubicBezTo>
                  <a:pt x="989688" y="766337"/>
                  <a:pt x="969588" y="790835"/>
                  <a:pt x="945092" y="806539"/>
                </a:cubicBezTo>
                <a:cubicBezTo>
                  <a:pt x="933158" y="814705"/>
                  <a:pt x="921224" y="827268"/>
                  <a:pt x="921224" y="842972"/>
                </a:cubicBezTo>
                <a:cubicBezTo>
                  <a:pt x="921224" y="859304"/>
                  <a:pt x="909290" y="867470"/>
                  <a:pt x="896727" y="875636"/>
                </a:cubicBezTo>
                <a:cubicBezTo>
                  <a:pt x="888562" y="879405"/>
                  <a:pt x="884794" y="883174"/>
                  <a:pt x="876628" y="875636"/>
                </a:cubicBezTo>
                <a:cubicBezTo>
                  <a:pt x="872860" y="871239"/>
                  <a:pt x="881025" y="867470"/>
                  <a:pt x="884794" y="859304"/>
                </a:cubicBezTo>
                <a:cubicBezTo>
                  <a:pt x="896727" y="847369"/>
                  <a:pt x="909290" y="834806"/>
                  <a:pt x="916827" y="819102"/>
                </a:cubicBezTo>
                <a:cubicBezTo>
                  <a:pt x="916827" y="814705"/>
                  <a:pt x="916827" y="814705"/>
                  <a:pt x="913058" y="814705"/>
                </a:cubicBezTo>
                <a:cubicBezTo>
                  <a:pt x="901125" y="827268"/>
                  <a:pt x="888562" y="839203"/>
                  <a:pt x="872860" y="851138"/>
                </a:cubicBezTo>
                <a:cubicBezTo>
                  <a:pt x="852760" y="867470"/>
                  <a:pt x="836429" y="887571"/>
                  <a:pt x="808164" y="891340"/>
                </a:cubicBezTo>
                <a:cubicBezTo>
                  <a:pt x="799999" y="891340"/>
                  <a:pt x="791834" y="899506"/>
                  <a:pt x="791834" y="907672"/>
                </a:cubicBezTo>
                <a:cubicBezTo>
                  <a:pt x="788065" y="915838"/>
                  <a:pt x="779899" y="924004"/>
                  <a:pt x="767965" y="927773"/>
                </a:cubicBezTo>
                <a:cubicBezTo>
                  <a:pt x="759800" y="927773"/>
                  <a:pt x="756031" y="935939"/>
                  <a:pt x="751635" y="944105"/>
                </a:cubicBezTo>
                <a:cubicBezTo>
                  <a:pt x="723370" y="972372"/>
                  <a:pt x="695105" y="1004408"/>
                  <a:pt x="671237" y="1036444"/>
                </a:cubicBezTo>
                <a:cubicBezTo>
                  <a:pt x="654906" y="1060942"/>
                  <a:pt x="634807" y="1081043"/>
                  <a:pt x="619104" y="1105541"/>
                </a:cubicBezTo>
                <a:cubicBezTo>
                  <a:pt x="582674" y="1165844"/>
                  <a:pt x="534310" y="1222378"/>
                  <a:pt x="506045" y="1290847"/>
                </a:cubicBezTo>
                <a:cubicBezTo>
                  <a:pt x="501648" y="1299013"/>
                  <a:pt x="493482" y="1302782"/>
                  <a:pt x="489714" y="1306551"/>
                </a:cubicBezTo>
                <a:cubicBezTo>
                  <a:pt x="477780" y="1319114"/>
                  <a:pt x="473383" y="1331049"/>
                  <a:pt x="465218" y="1342984"/>
                </a:cubicBezTo>
                <a:cubicBezTo>
                  <a:pt x="457680" y="1375020"/>
                  <a:pt x="445118" y="1403287"/>
                  <a:pt x="425019" y="1431554"/>
                </a:cubicBezTo>
                <a:cubicBezTo>
                  <a:pt x="416854" y="1439720"/>
                  <a:pt x="413085" y="1444117"/>
                  <a:pt x="409316" y="1451655"/>
                </a:cubicBezTo>
                <a:cubicBezTo>
                  <a:pt x="404919" y="1479922"/>
                  <a:pt x="388589" y="1500023"/>
                  <a:pt x="381051" y="1524521"/>
                </a:cubicBezTo>
                <a:cubicBezTo>
                  <a:pt x="348390" y="1601156"/>
                  <a:pt x="320125" y="1677791"/>
                  <a:pt x="300025" y="1754426"/>
                </a:cubicBezTo>
                <a:cubicBezTo>
                  <a:pt x="296257" y="1774527"/>
                  <a:pt x="288091" y="1794628"/>
                  <a:pt x="279926" y="1814729"/>
                </a:cubicBezTo>
                <a:cubicBezTo>
                  <a:pt x="291860" y="1814729"/>
                  <a:pt x="291860" y="1810960"/>
                  <a:pt x="291860" y="1806563"/>
                </a:cubicBezTo>
                <a:cubicBezTo>
                  <a:pt x="300025" y="1778296"/>
                  <a:pt x="320125" y="1754426"/>
                  <a:pt x="332687" y="1726159"/>
                </a:cubicBezTo>
                <a:cubicBezTo>
                  <a:pt x="352786" y="1697892"/>
                  <a:pt x="364720" y="1669625"/>
                  <a:pt x="368489" y="1637589"/>
                </a:cubicBezTo>
                <a:cubicBezTo>
                  <a:pt x="368489" y="1633192"/>
                  <a:pt x="368489" y="1633192"/>
                  <a:pt x="372886" y="1633192"/>
                </a:cubicBezTo>
                <a:cubicBezTo>
                  <a:pt x="376655" y="1637589"/>
                  <a:pt x="384820" y="1641358"/>
                  <a:pt x="388589" y="1645755"/>
                </a:cubicBezTo>
                <a:cubicBezTo>
                  <a:pt x="392985" y="1637589"/>
                  <a:pt x="396754" y="1629423"/>
                  <a:pt x="392985" y="1617488"/>
                </a:cubicBezTo>
                <a:cubicBezTo>
                  <a:pt x="392985" y="1613091"/>
                  <a:pt x="392985" y="1604925"/>
                  <a:pt x="392985" y="1596759"/>
                </a:cubicBezTo>
                <a:cubicBezTo>
                  <a:pt x="409316" y="1569120"/>
                  <a:pt x="421250" y="1536456"/>
                  <a:pt x="433184" y="1508189"/>
                </a:cubicBezTo>
                <a:cubicBezTo>
                  <a:pt x="449515" y="1476153"/>
                  <a:pt x="461449" y="1439720"/>
                  <a:pt x="485945" y="1407684"/>
                </a:cubicBezTo>
                <a:cubicBezTo>
                  <a:pt x="509813" y="1379417"/>
                  <a:pt x="526144" y="1342984"/>
                  <a:pt x="546244" y="1306551"/>
                </a:cubicBezTo>
                <a:cubicBezTo>
                  <a:pt x="566343" y="1270746"/>
                  <a:pt x="594608" y="1234313"/>
                  <a:pt x="622873" y="1197880"/>
                </a:cubicBezTo>
                <a:cubicBezTo>
                  <a:pt x="654906" y="1149512"/>
                  <a:pt x="695105" y="1105541"/>
                  <a:pt x="727766" y="1057173"/>
                </a:cubicBezTo>
                <a:cubicBezTo>
                  <a:pt x="739700" y="1040841"/>
                  <a:pt x="756031" y="1028906"/>
                  <a:pt x="764197" y="1012574"/>
                </a:cubicBezTo>
                <a:cubicBezTo>
                  <a:pt x="767965" y="1008177"/>
                  <a:pt x="771734" y="1004408"/>
                  <a:pt x="779899" y="1004408"/>
                </a:cubicBezTo>
                <a:cubicBezTo>
                  <a:pt x="799999" y="996242"/>
                  <a:pt x="816330" y="984307"/>
                  <a:pt x="836429" y="972372"/>
                </a:cubicBezTo>
                <a:cubicBezTo>
                  <a:pt x="856529" y="959809"/>
                  <a:pt x="876628" y="935939"/>
                  <a:pt x="892959" y="919607"/>
                </a:cubicBezTo>
                <a:cubicBezTo>
                  <a:pt x="933158" y="871239"/>
                  <a:pt x="973357" y="831037"/>
                  <a:pt x="1013556" y="786438"/>
                </a:cubicBezTo>
                <a:cubicBezTo>
                  <a:pt x="1029887" y="766337"/>
                  <a:pt x="1049986" y="746236"/>
                  <a:pt x="1070086" y="726135"/>
                </a:cubicBezTo>
                <a:close/>
                <a:moveTo>
                  <a:pt x="2364615" y="714200"/>
                </a:moveTo>
                <a:cubicBezTo>
                  <a:pt x="2348285" y="709803"/>
                  <a:pt x="2331954" y="717969"/>
                  <a:pt x="2316251" y="717969"/>
                </a:cubicBezTo>
                <a:cubicBezTo>
                  <a:pt x="2299921" y="717969"/>
                  <a:pt x="2279821" y="717969"/>
                  <a:pt x="2259722" y="717969"/>
                </a:cubicBezTo>
                <a:cubicBezTo>
                  <a:pt x="2239622" y="717969"/>
                  <a:pt x="2219523" y="722366"/>
                  <a:pt x="2199423" y="734301"/>
                </a:cubicBezTo>
                <a:cubicBezTo>
                  <a:pt x="2154828" y="754402"/>
                  <a:pt x="2118397" y="782669"/>
                  <a:pt x="2074430" y="806539"/>
                </a:cubicBezTo>
                <a:cubicBezTo>
                  <a:pt x="2049934" y="822871"/>
                  <a:pt x="2026066" y="847369"/>
                  <a:pt x="1997801" y="863073"/>
                </a:cubicBezTo>
                <a:cubicBezTo>
                  <a:pt x="1965139" y="883174"/>
                  <a:pt x="1941271" y="911441"/>
                  <a:pt x="1916775" y="944105"/>
                </a:cubicBezTo>
                <a:cubicBezTo>
                  <a:pt x="1884742" y="988076"/>
                  <a:pt x="1848311" y="1028906"/>
                  <a:pt x="1803715" y="1060942"/>
                </a:cubicBezTo>
                <a:cubicBezTo>
                  <a:pt x="1791781" y="1069108"/>
                  <a:pt x="1783616" y="1077274"/>
                  <a:pt x="1776079" y="1084812"/>
                </a:cubicBezTo>
                <a:cubicBezTo>
                  <a:pt x="1743417" y="1117476"/>
                  <a:pt x="1715152" y="1149512"/>
                  <a:pt x="1683119" y="1177779"/>
                </a:cubicBezTo>
                <a:cubicBezTo>
                  <a:pt x="1642920" y="1209815"/>
                  <a:pt x="1606489" y="1250645"/>
                  <a:pt x="1574456" y="1290847"/>
                </a:cubicBezTo>
                <a:cubicBezTo>
                  <a:pt x="1541794" y="1322883"/>
                  <a:pt x="1513530" y="1363085"/>
                  <a:pt x="1481496" y="1391352"/>
                </a:cubicBezTo>
                <a:cubicBezTo>
                  <a:pt x="1453231" y="1419619"/>
                  <a:pt x="1424966" y="1447886"/>
                  <a:pt x="1409263" y="1479922"/>
                </a:cubicBezTo>
                <a:cubicBezTo>
                  <a:pt x="1396701" y="1504420"/>
                  <a:pt x="1380998" y="1520124"/>
                  <a:pt x="1364668" y="1540853"/>
                </a:cubicBezTo>
                <a:cubicBezTo>
                  <a:pt x="1340171" y="1576658"/>
                  <a:pt x="1308138" y="1613091"/>
                  <a:pt x="1288039" y="1653293"/>
                </a:cubicBezTo>
                <a:cubicBezTo>
                  <a:pt x="1263542" y="1697892"/>
                  <a:pt x="1251608" y="1746260"/>
                  <a:pt x="1223343" y="1790859"/>
                </a:cubicBezTo>
                <a:cubicBezTo>
                  <a:pt x="1215178" y="1799025"/>
                  <a:pt x="1207641" y="1810960"/>
                  <a:pt x="1203244" y="1822895"/>
                </a:cubicBezTo>
                <a:cubicBezTo>
                  <a:pt x="1183144" y="1871263"/>
                  <a:pt x="1154880" y="1915862"/>
                  <a:pt x="1131012" y="1964230"/>
                </a:cubicBezTo>
                <a:cubicBezTo>
                  <a:pt x="1122846" y="1976165"/>
                  <a:pt x="1114681" y="1979934"/>
                  <a:pt x="1106515" y="1992497"/>
                </a:cubicBezTo>
                <a:cubicBezTo>
                  <a:pt x="1090185" y="2028302"/>
                  <a:pt x="1066317" y="2060966"/>
                  <a:pt x="1054382" y="2096771"/>
                </a:cubicBezTo>
                <a:cubicBezTo>
                  <a:pt x="1046217" y="2125038"/>
                  <a:pt x="1029887" y="2149536"/>
                  <a:pt x="1026118" y="2177803"/>
                </a:cubicBezTo>
                <a:cubicBezTo>
                  <a:pt x="1017952" y="2197904"/>
                  <a:pt x="1009787" y="2221774"/>
                  <a:pt x="989688" y="2238106"/>
                </a:cubicBezTo>
                <a:cubicBezTo>
                  <a:pt x="981522" y="2246273"/>
                  <a:pt x="969588" y="2258207"/>
                  <a:pt x="977753" y="2274540"/>
                </a:cubicBezTo>
                <a:cubicBezTo>
                  <a:pt x="981522" y="2278308"/>
                  <a:pt x="977753" y="2286474"/>
                  <a:pt x="973357" y="2290243"/>
                </a:cubicBezTo>
                <a:cubicBezTo>
                  <a:pt x="961423" y="2314742"/>
                  <a:pt x="949489" y="2338611"/>
                  <a:pt x="945092" y="2366878"/>
                </a:cubicBezTo>
                <a:cubicBezTo>
                  <a:pt x="945092" y="2375045"/>
                  <a:pt x="949489" y="2383211"/>
                  <a:pt x="945092" y="2395145"/>
                </a:cubicBezTo>
                <a:cubicBezTo>
                  <a:pt x="933158" y="2411478"/>
                  <a:pt x="929389" y="2431579"/>
                  <a:pt x="924992" y="2451680"/>
                </a:cubicBezTo>
                <a:cubicBezTo>
                  <a:pt x="909290" y="2504445"/>
                  <a:pt x="896727" y="2556582"/>
                  <a:pt x="872860" y="2601181"/>
                </a:cubicBezTo>
                <a:cubicBezTo>
                  <a:pt x="872860" y="2604950"/>
                  <a:pt x="872860" y="2609347"/>
                  <a:pt x="872860" y="2613116"/>
                </a:cubicBezTo>
                <a:cubicBezTo>
                  <a:pt x="868463" y="2637614"/>
                  <a:pt x="864694" y="2661484"/>
                  <a:pt x="860926" y="2685982"/>
                </a:cubicBezTo>
                <a:cubicBezTo>
                  <a:pt x="860926" y="2718018"/>
                  <a:pt x="848363" y="2746285"/>
                  <a:pt x="856529" y="2778321"/>
                </a:cubicBezTo>
                <a:cubicBezTo>
                  <a:pt x="860926" y="2782718"/>
                  <a:pt x="856529" y="2790256"/>
                  <a:pt x="852760" y="2794653"/>
                </a:cubicBezTo>
                <a:cubicBezTo>
                  <a:pt x="836429" y="2831086"/>
                  <a:pt x="832661" y="2871288"/>
                  <a:pt x="828264" y="2907093"/>
                </a:cubicBezTo>
                <a:cubicBezTo>
                  <a:pt x="824495" y="2915259"/>
                  <a:pt x="828264" y="2923425"/>
                  <a:pt x="824495" y="2927822"/>
                </a:cubicBezTo>
                <a:cubicBezTo>
                  <a:pt x="808164" y="2947923"/>
                  <a:pt x="820098" y="2971793"/>
                  <a:pt x="812561" y="2991894"/>
                </a:cubicBezTo>
                <a:cubicBezTo>
                  <a:pt x="808164" y="2996291"/>
                  <a:pt x="816330" y="3000060"/>
                  <a:pt x="820098" y="2991894"/>
                </a:cubicBezTo>
                <a:cubicBezTo>
                  <a:pt x="824495" y="2988125"/>
                  <a:pt x="824495" y="2988125"/>
                  <a:pt x="828264" y="2991894"/>
                </a:cubicBezTo>
                <a:cubicBezTo>
                  <a:pt x="832661" y="3020161"/>
                  <a:pt x="832661" y="3020161"/>
                  <a:pt x="820098" y="3024558"/>
                </a:cubicBezTo>
                <a:cubicBezTo>
                  <a:pt x="804396" y="3028327"/>
                  <a:pt x="804396" y="3032096"/>
                  <a:pt x="804396" y="3044659"/>
                </a:cubicBezTo>
                <a:cubicBezTo>
                  <a:pt x="804396" y="3060363"/>
                  <a:pt x="804396" y="3076695"/>
                  <a:pt x="804396" y="3093027"/>
                </a:cubicBezTo>
                <a:cubicBezTo>
                  <a:pt x="808164" y="3072926"/>
                  <a:pt x="816330" y="3060363"/>
                  <a:pt x="824495" y="3040262"/>
                </a:cubicBezTo>
                <a:cubicBezTo>
                  <a:pt x="836429" y="3068529"/>
                  <a:pt x="824495" y="3093027"/>
                  <a:pt x="824495" y="3121294"/>
                </a:cubicBezTo>
                <a:cubicBezTo>
                  <a:pt x="824495" y="3136998"/>
                  <a:pt x="820098" y="3157099"/>
                  <a:pt x="820098" y="3177828"/>
                </a:cubicBezTo>
                <a:cubicBezTo>
                  <a:pt x="824495" y="3197929"/>
                  <a:pt x="812561" y="3213633"/>
                  <a:pt x="820098" y="3234362"/>
                </a:cubicBezTo>
                <a:cubicBezTo>
                  <a:pt x="824495" y="3238131"/>
                  <a:pt x="820098" y="3246297"/>
                  <a:pt x="816330" y="3246297"/>
                </a:cubicBezTo>
                <a:cubicBezTo>
                  <a:pt x="799999" y="3250066"/>
                  <a:pt x="799999" y="3266398"/>
                  <a:pt x="799999" y="3278333"/>
                </a:cubicBezTo>
                <a:cubicBezTo>
                  <a:pt x="796230" y="3322932"/>
                  <a:pt x="791834" y="3366903"/>
                  <a:pt x="799999" y="3411502"/>
                </a:cubicBezTo>
                <a:cubicBezTo>
                  <a:pt x="808164" y="3468036"/>
                  <a:pt x="812561" y="3524570"/>
                  <a:pt x="820098" y="3580476"/>
                </a:cubicBezTo>
                <a:cubicBezTo>
                  <a:pt x="820098" y="3593039"/>
                  <a:pt x="824495" y="3600577"/>
                  <a:pt x="816330" y="3613140"/>
                </a:cubicBezTo>
                <a:cubicBezTo>
                  <a:pt x="808164" y="3588642"/>
                  <a:pt x="808164" y="3560375"/>
                  <a:pt x="804396" y="3536505"/>
                </a:cubicBezTo>
                <a:cubicBezTo>
                  <a:pt x="799999" y="3508238"/>
                  <a:pt x="804396" y="3483740"/>
                  <a:pt x="784296" y="3459870"/>
                </a:cubicBezTo>
                <a:cubicBezTo>
                  <a:pt x="788065" y="3532108"/>
                  <a:pt x="796230" y="3604974"/>
                  <a:pt x="791834" y="3677212"/>
                </a:cubicBezTo>
                <a:cubicBezTo>
                  <a:pt x="804396" y="3677212"/>
                  <a:pt x="791834" y="3665277"/>
                  <a:pt x="804396" y="3661508"/>
                </a:cubicBezTo>
                <a:cubicBezTo>
                  <a:pt x="812561" y="3685378"/>
                  <a:pt x="804396" y="3709876"/>
                  <a:pt x="812561" y="3729977"/>
                </a:cubicBezTo>
                <a:cubicBezTo>
                  <a:pt x="812561" y="3745681"/>
                  <a:pt x="804396" y="3766410"/>
                  <a:pt x="820098" y="3782114"/>
                </a:cubicBezTo>
                <a:cubicBezTo>
                  <a:pt x="840198" y="3802215"/>
                  <a:pt x="804396" y="3814779"/>
                  <a:pt x="816330" y="3830482"/>
                </a:cubicBezTo>
                <a:cubicBezTo>
                  <a:pt x="816330" y="3830482"/>
                  <a:pt x="816330" y="3830482"/>
                  <a:pt x="816330" y="3834880"/>
                </a:cubicBezTo>
                <a:cubicBezTo>
                  <a:pt x="824495" y="3858749"/>
                  <a:pt x="828264" y="3887016"/>
                  <a:pt x="836429" y="3911515"/>
                </a:cubicBezTo>
                <a:cubicBezTo>
                  <a:pt x="836429" y="3919681"/>
                  <a:pt x="840198" y="3923450"/>
                  <a:pt x="844595" y="3927218"/>
                </a:cubicBezTo>
                <a:cubicBezTo>
                  <a:pt x="872860" y="3955485"/>
                  <a:pt x="876628" y="3991919"/>
                  <a:pt x="884794" y="4024583"/>
                </a:cubicBezTo>
                <a:cubicBezTo>
                  <a:pt x="888562" y="4048453"/>
                  <a:pt x="892959" y="4068554"/>
                  <a:pt x="904893" y="4084886"/>
                </a:cubicBezTo>
                <a:cubicBezTo>
                  <a:pt x="921224" y="4104987"/>
                  <a:pt x="936926" y="4125088"/>
                  <a:pt x="945092" y="4148958"/>
                </a:cubicBezTo>
                <a:cubicBezTo>
                  <a:pt x="957654" y="4189788"/>
                  <a:pt x="981522" y="4225593"/>
                  <a:pt x="1001622" y="4262026"/>
                </a:cubicBezTo>
                <a:cubicBezTo>
                  <a:pt x="997853" y="4258257"/>
                  <a:pt x="993456" y="4253860"/>
                  <a:pt x="985291" y="4258257"/>
                </a:cubicBezTo>
                <a:cubicBezTo>
                  <a:pt x="997853" y="4294062"/>
                  <a:pt x="1021721" y="4322329"/>
                  <a:pt x="1046217" y="4350596"/>
                </a:cubicBezTo>
                <a:cubicBezTo>
                  <a:pt x="1046217" y="4334892"/>
                  <a:pt x="1038052" y="4326726"/>
                  <a:pt x="1029887" y="4318560"/>
                </a:cubicBezTo>
                <a:cubicBezTo>
                  <a:pt x="1013556" y="4302228"/>
                  <a:pt x="1006018" y="4282127"/>
                  <a:pt x="1001622" y="4262026"/>
                </a:cubicBezTo>
                <a:cubicBezTo>
                  <a:pt x="1026118" y="4298459"/>
                  <a:pt x="1054382" y="4334892"/>
                  <a:pt x="1078251" y="4375094"/>
                </a:cubicBezTo>
                <a:cubicBezTo>
                  <a:pt x="1146714" y="4467433"/>
                  <a:pt x="1227740" y="4548465"/>
                  <a:pt x="1332634" y="4600602"/>
                </a:cubicBezTo>
                <a:cubicBezTo>
                  <a:pt x="1356503" y="4616934"/>
                  <a:pt x="1384767" y="4628869"/>
                  <a:pt x="1413032" y="4637035"/>
                </a:cubicBezTo>
                <a:cubicBezTo>
                  <a:pt x="1457628" y="4648970"/>
                  <a:pt x="1505992" y="4648970"/>
                  <a:pt x="1549959" y="4661533"/>
                </a:cubicBezTo>
                <a:cubicBezTo>
                  <a:pt x="1574456" y="4665302"/>
                  <a:pt x="1602721" y="4665302"/>
                  <a:pt x="1626589" y="4669071"/>
                </a:cubicBezTo>
                <a:cubicBezTo>
                  <a:pt x="1671185" y="4673468"/>
                  <a:pt x="1715152" y="4669071"/>
                  <a:pt x="1759748" y="4665302"/>
                </a:cubicBezTo>
                <a:cubicBezTo>
                  <a:pt x="1799947" y="4661533"/>
                  <a:pt x="1844543" y="4653367"/>
                  <a:pt x="1884742" y="4641432"/>
                </a:cubicBezTo>
                <a:cubicBezTo>
                  <a:pt x="1924941" y="4633266"/>
                  <a:pt x="1965139" y="4613165"/>
                  <a:pt x="2001569" y="4592436"/>
                </a:cubicBezTo>
                <a:cubicBezTo>
                  <a:pt x="2061868" y="4560400"/>
                  <a:pt x="2122794" y="4523967"/>
                  <a:pt x="2174927" y="4479996"/>
                </a:cubicBezTo>
                <a:cubicBezTo>
                  <a:pt x="2231457" y="4435397"/>
                  <a:pt x="2283590" y="4390798"/>
                  <a:pt x="2331954" y="4342430"/>
                </a:cubicBezTo>
                <a:cubicBezTo>
                  <a:pt x="2352054" y="4318560"/>
                  <a:pt x="2368384" y="4286524"/>
                  <a:pt x="2408583" y="4290293"/>
                </a:cubicBezTo>
                <a:cubicBezTo>
                  <a:pt x="2408583" y="4290293"/>
                  <a:pt x="2412980" y="4286524"/>
                  <a:pt x="2416749" y="4286524"/>
                </a:cubicBezTo>
                <a:cubicBezTo>
                  <a:pt x="2445013" y="4266423"/>
                  <a:pt x="2469510" y="4238156"/>
                  <a:pt x="2489609" y="4205492"/>
                </a:cubicBezTo>
                <a:cubicBezTo>
                  <a:pt x="2505312" y="4177225"/>
                  <a:pt x="2525411" y="4153355"/>
                  <a:pt x="2549908" y="4125088"/>
                </a:cubicBezTo>
                <a:cubicBezTo>
                  <a:pt x="2586338" y="4076720"/>
                  <a:pt x="2622768" y="4028352"/>
                  <a:pt x="2654802" y="3976215"/>
                </a:cubicBezTo>
                <a:cubicBezTo>
                  <a:pt x="2715100" y="3883248"/>
                  <a:pt x="2775398" y="3786511"/>
                  <a:pt x="2819994" y="3681609"/>
                </a:cubicBezTo>
                <a:cubicBezTo>
                  <a:pt x="2844490" y="3625075"/>
                  <a:pt x="2872127" y="3572938"/>
                  <a:pt x="2896623" y="3520173"/>
                </a:cubicBezTo>
                <a:cubicBezTo>
                  <a:pt x="2933053" y="3443538"/>
                  <a:pt x="2948756" y="3358737"/>
                  <a:pt x="2977021" y="3278333"/>
                </a:cubicBezTo>
                <a:cubicBezTo>
                  <a:pt x="2993351" y="3226196"/>
                  <a:pt x="3009682" y="3173431"/>
                  <a:pt x="3021617" y="3116897"/>
                </a:cubicBezTo>
                <a:cubicBezTo>
                  <a:pt x="3037947" y="3068529"/>
                  <a:pt x="3045484" y="3020161"/>
                  <a:pt x="3053650" y="2971793"/>
                </a:cubicBezTo>
                <a:cubicBezTo>
                  <a:pt x="3065584" y="2883223"/>
                  <a:pt x="3078146" y="2798422"/>
                  <a:pt x="3090080" y="2709852"/>
                </a:cubicBezTo>
                <a:cubicBezTo>
                  <a:pt x="3093848" y="2653318"/>
                  <a:pt x="3102014" y="2601181"/>
                  <a:pt x="3110180" y="2544647"/>
                </a:cubicBezTo>
                <a:cubicBezTo>
                  <a:pt x="3114576" y="2496279"/>
                  <a:pt x="3114576" y="2443514"/>
                  <a:pt x="3118345" y="2395145"/>
                </a:cubicBezTo>
                <a:cubicBezTo>
                  <a:pt x="3118345" y="2383211"/>
                  <a:pt x="3118345" y="2371276"/>
                  <a:pt x="3122114" y="2359341"/>
                </a:cubicBezTo>
                <a:cubicBezTo>
                  <a:pt x="3130279" y="2322908"/>
                  <a:pt x="3138444" y="2282706"/>
                  <a:pt x="3122114" y="2241875"/>
                </a:cubicBezTo>
                <a:cubicBezTo>
                  <a:pt x="3118345" y="2238106"/>
                  <a:pt x="3122114" y="2234338"/>
                  <a:pt x="3122114" y="2226172"/>
                </a:cubicBezTo>
                <a:cubicBezTo>
                  <a:pt x="3122114" y="2145139"/>
                  <a:pt x="3114576" y="2064735"/>
                  <a:pt x="3106411" y="1984331"/>
                </a:cubicBezTo>
                <a:cubicBezTo>
                  <a:pt x="3102014" y="1935963"/>
                  <a:pt x="3093848" y="1887595"/>
                  <a:pt x="3090080" y="1842996"/>
                </a:cubicBezTo>
                <a:cubicBezTo>
                  <a:pt x="3081914" y="1762592"/>
                  <a:pt x="3065584" y="1685957"/>
                  <a:pt x="3045484" y="1613091"/>
                </a:cubicBezTo>
                <a:cubicBezTo>
                  <a:pt x="3041716" y="1584824"/>
                  <a:pt x="3033551" y="1560954"/>
                  <a:pt x="3041716" y="1532687"/>
                </a:cubicBezTo>
                <a:cubicBezTo>
                  <a:pt x="3041716" y="1524521"/>
                  <a:pt x="3037947" y="1512586"/>
                  <a:pt x="3029782" y="1504420"/>
                </a:cubicBezTo>
                <a:cubicBezTo>
                  <a:pt x="3021617" y="1496254"/>
                  <a:pt x="3017219" y="1479922"/>
                  <a:pt x="3017219" y="1467987"/>
                </a:cubicBezTo>
                <a:cubicBezTo>
                  <a:pt x="3009682" y="1419619"/>
                  <a:pt x="2997120" y="1371251"/>
                  <a:pt x="2968855" y="1331049"/>
                </a:cubicBezTo>
                <a:cubicBezTo>
                  <a:pt x="3001517" y="1334818"/>
                  <a:pt x="3009682" y="1326652"/>
                  <a:pt x="2997120" y="1294616"/>
                </a:cubicBezTo>
                <a:cubicBezTo>
                  <a:pt x="2985186" y="1270746"/>
                  <a:pt x="2977021" y="1246248"/>
                  <a:pt x="2961318" y="1226147"/>
                </a:cubicBezTo>
                <a:cubicBezTo>
                  <a:pt x="2928656" y="1177779"/>
                  <a:pt x="2900392" y="1125642"/>
                  <a:pt x="2864590" y="1081043"/>
                </a:cubicBezTo>
                <a:cubicBezTo>
                  <a:pt x="2823762" y="1028906"/>
                  <a:pt x="2787960" y="980538"/>
                  <a:pt x="2743365" y="931542"/>
                </a:cubicBezTo>
                <a:cubicBezTo>
                  <a:pt x="2666736" y="859304"/>
                  <a:pt x="2581941" y="799001"/>
                  <a:pt x="2481444" y="766337"/>
                </a:cubicBezTo>
                <a:cubicBezTo>
                  <a:pt x="2456948" y="758171"/>
                  <a:pt x="2433079" y="758171"/>
                  <a:pt x="2420518" y="729904"/>
                </a:cubicBezTo>
                <a:cubicBezTo>
                  <a:pt x="2420518" y="729904"/>
                  <a:pt x="2412980" y="729904"/>
                  <a:pt x="2412980" y="726135"/>
                </a:cubicBezTo>
                <a:cubicBezTo>
                  <a:pt x="2396649" y="717969"/>
                  <a:pt x="2380319" y="717969"/>
                  <a:pt x="2364615" y="714200"/>
                </a:cubicBezTo>
                <a:close/>
                <a:moveTo>
                  <a:pt x="2618371" y="403890"/>
                </a:moveTo>
                <a:cubicBezTo>
                  <a:pt x="2630305" y="419595"/>
                  <a:pt x="2642867" y="419595"/>
                  <a:pt x="2654802" y="427760"/>
                </a:cubicBezTo>
                <a:cubicBezTo>
                  <a:pt x="2671132" y="439696"/>
                  <a:pt x="2671132" y="444092"/>
                  <a:pt x="2662967" y="464193"/>
                </a:cubicBezTo>
                <a:cubicBezTo>
                  <a:pt x="2674901" y="472360"/>
                  <a:pt x="2686835" y="472360"/>
                  <a:pt x="2695001" y="480526"/>
                </a:cubicBezTo>
                <a:cubicBezTo>
                  <a:pt x="2703166" y="484295"/>
                  <a:pt x="2711331" y="484295"/>
                  <a:pt x="2719496" y="480526"/>
                </a:cubicBezTo>
                <a:cubicBezTo>
                  <a:pt x="2727034" y="476129"/>
                  <a:pt x="2723265" y="467962"/>
                  <a:pt x="2723265" y="460425"/>
                </a:cubicBezTo>
                <a:cubicBezTo>
                  <a:pt x="2723265" y="452259"/>
                  <a:pt x="2719496" y="444092"/>
                  <a:pt x="2711331" y="439696"/>
                </a:cubicBezTo>
                <a:cubicBezTo>
                  <a:pt x="2686835" y="419595"/>
                  <a:pt x="2654802" y="412057"/>
                  <a:pt x="2618371" y="403890"/>
                </a:cubicBezTo>
                <a:close/>
                <a:moveTo>
                  <a:pt x="2100261" y="379"/>
                </a:moveTo>
                <a:cubicBezTo>
                  <a:pt x="2131431" y="1400"/>
                  <a:pt x="2162679" y="4383"/>
                  <a:pt x="2195027" y="8152"/>
                </a:cubicBezTo>
                <a:cubicBezTo>
                  <a:pt x="2215126" y="8152"/>
                  <a:pt x="2235225" y="16318"/>
                  <a:pt x="2255325" y="12549"/>
                </a:cubicBezTo>
                <a:cubicBezTo>
                  <a:pt x="2263490" y="12549"/>
                  <a:pt x="2271656" y="12549"/>
                  <a:pt x="2275424" y="20715"/>
                </a:cubicBezTo>
                <a:cubicBezTo>
                  <a:pt x="2279821" y="32650"/>
                  <a:pt x="2287987" y="32650"/>
                  <a:pt x="2296152" y="36419"/>
                </a:cubicBezTo>
                <a:cubicBezTo>
                  <a:pt x="2323789" y="36419"/>
                  <a:pt x="2348285" y="44585"/>
                  <a:pt x="2372153" y="57148"/>
                </a:cubicBezTo>
                <a:cubicBezTo>
                  <a:pt x="2388484" y="64686"/>
                  <a:pt x="2404814" y="64686"/>
                  <a:pt x="2420518" y="72852"/>
                </a:cubicBezTo>
                <a:cubicBezTo>
                  <a:pt x="2448782" y="81018"/>
                  <a:pt x="2473278" y="92953"/>
                  <a:pt x="2501543" y="105517"/>
                </a:cubicBezTo>
                <a:cubicBezTo>
                  <a:pt x="2505312" y="109286"/>
                  <a:pt x="2509709" y="113054"/>
                  <a:pt x="2513477" y="113054"/>
                </a:cubicBezTo>
                <a:cubicBezTo>
                  <a:pt x="2537974" y="117451"/>
                  <a:pt x="2553676" y="133784"/>
                  <a:pt x="2566238" y="157653"/>
                </a:cubicBezTo>
                <a:cubicBezTo>
                  <a:pt x="2578173" y="177755"/>
                  <a:pt x="2594503" y="194087"/>
                  <a:pt x="2610206" y="210419"/>
                </a:cubicBezTo>
                <a:cubicBezTo>
                  <a:pt x="2626537" y="226123"/>
                  <a:pt x="2638471" y="242455"/>
                  <a:pt x="2651033" y="262556"/>
                </a:cubicBezTo>
                <a:cubicBezTo>
                  <a:pt x="2662967" y="282657"/>
                  <a:pt x="2666736" y="307155"/>
                  <a:pt x="2646636" y="331024"/>
                </a:cubicBezTo>
                <a:cubicBezTo>
                  <a:pt x="2638471" y="339191"/>
                  <a:pt x="2634702" y="351125"/>
                  <a:pt x="2626537" y="359292"/>
                </a:cubicBezTo>
                <a:cubicBezTo>
                  <a:pt x="2626537" y="367457"/>
                  <a:pt x="2626537" y="367457"/>
                  <a:pt x="2630305" y="367457"/>
                </a:cubicBezTo>
                <a:cubicBezTo>
                  <a:pt x="2666736" y="371226"/>
                  <a:pt x="2695001" y="395725"/>
                  <a:pt x="2727034" y="407659"/>
                </a:cubicBezTo>
                <a:cubicBezTo>
                  <a:pt x="2759695" y="419595"/>
                  <a:pt x="2787960" y="435927"/>
                  <a:pt x="2811828" y="456028"/>
                </a:cubicBezTo>
                <a:cubicBezTo>
                  <a:pt x="2836324" y="472360"/>
                  <a:pt x="2860193" y="492461"/>
                  <a:pt x="2884689" y="508793"/>
                </a:cubicBezTo>
                <a:cubicBezTo>
                  <a:pt x="2892854" y="516331"/>
                  <a:pt x="2900392" y="524497"/>
                  <a:pt x="2904788" y="536432"/>
                </a:cubicBezTo>
                <a:cubicBezTo>
                  <a:pt x="2908557" y="540829"/>
                  <a:pt x="2908557" y="544598"/>
                  <a:pt x="2916722" y="544598"/>
                </a:cubicBezTo>
                <a:cubicBezTo>
                  <a:pt x="2944987" y="548995"/>
                  <a:pt x="2944987" y="577262"/>
                  <a:pt x="2956921" y="597363"/>
                </a:cubicBezTo>
                <a:cubicBezTo>
                  <a:pt x="2961318" y="601132"/>
                  <a:pt x="2961318" y="605529"/>
                  <a:pt x="2956921" y="605529"/>
                </a:cubicBezTo>
                <a:cubicBezTo>
                  <a:pt x="2928656" y="601132"/>
                  <a:pt x="2948756" y="617464"/>
                  <a:pt x="2948756" y="617464"/>
                </a:cubicBezTo>
                <a:cubicBezTo>
                  <a:pt x="2973252" y="637565"/>
                  <a:pt x="2985186" y="669601"/>
                  <a:pt x="3009682" y="689702"/>
                </a:cubicBezTo>
                <a:cubicBezTo>
                  <a:pt x="3021617" y="694099"/>
                  <a:pt x="3021617" y="706034"/>
                  <a:pt x="3029782" y="714200"/>
                </a:cubicBezTo>
                <a:cubicBezTo>
                  <a:pt x="3053650" y="742467"/>
                  <a:pt x="3078146" y="774503"/>
                  <a:pt x="3098246" y="806539"/>
                </a:cubicBezTo>
                <a:cubicBezTo>
                  <a:pt x="3114576" y="834806"/>
                  <a:pt x="3130279" y="863073"/>
                  <a:pt x="3142213" y="895737"/>
                </a:cubicBezTo>
                <a:cubicBezTo>
                  <a:pt x="3150378" y="919607"/>
                  <a:pt x="3162940" y="944105"/>
                  <a:pt x="3178643" y="964206"/>
                </a:cubicBezTo>
                <a:cubicBezTo>
                  <a:pt x="3203139" y="996242"/>
                  <a:pt x="3211305" y="1036444"/>
                  <a:pt x="3218842" y="1077274"/>
                </a:cubicBezTo>
                <a:cubicBezTo>
                  <a:pt x="3215073" y="1081043"/>
                  <a:pt x="3211305" y="1069108"/>
                  <a:pt x="3203139" y="1072877"/>
                </a:cubicBezTo>
                <a:cubicBezTo>
                  <a:pt x="3215073" y="1113079"/>
                  <a:pt x="3243338" y="1145743"/>
                  <a:pt x="3263438" y="1181548"/>
                </a:cubicBezTo>
                <a:cubicBezTo>
                  <a:pt x="3275372" y="1185945"/>
                  <a:pt x="3271603" y="1165844"/>
                  <a:pt x="3279769" y="1169613"/>
                </a:cubicBezTo>
                <a:cubicBezTo>
                  <a:pt x="3308033" y="1214212"/>
                  <a:pt x="3316199" y="1262580"/>
                  <a:pt x="3328133" y="1310948"/>
                </a:cubicBezTo>
                <a:cubicBezTo>
                  <a:pt x="3331901" y="1314717"/>
                  <a:pt x="3331901" y="1319114"/>
                  <a:pt x="3331901" y="1322883"/>
                </a:cubicBezTo>
                <a:cubicBezTo>
                  <a:pt x="3328133" y="1379417"/>
                  <a:pt x="3352001" y="1427785"/>
                  <a:pt x="3360166" y="1479922"/>
                </a:cubicBezTo>
                <a:cubicBezTo>
                  <a:pt x="3368332" y="1552788"/>
                  <a:pt x="3380266" y="1625026"/>
                  <a:pt x="3384663" y="1697892"/>
                </a:cubicBezTo>
                <a:cubicBezTo>
                  <a:pt x="3384663" y="1729928"/>
                  <a:pt x="3392828" y="1762592"/>
                  <a:pt x="3392828" y="1794628"/>
                </a:cubicBezTo>
                <a:cubicBezTo>
                  <a:pt x="3396597" y="1839227"/>
                  <a:pt x="3396597" y="1883198"/>
                  <a:pt x="3396597" y="1923400"/>
                </a:cubicBezTo>
                <a:cubicBezTo>
                  <a:pt x="3392828" y="1947898"/>
                  <a:pt x="3384663" y="1967999"/>
                  <a:pt x="3380266" y="1988100"/>
                </a:cubicBezTo>
                <a:cubicBezTo>
                  <a:pt x="3380266" y="1992497"/>
                  <a:pt x="3376497" y="1996266"/>
                  <a:pt x="3376497" y="2000035"/>
                </a:cubicBezTo>
                <a:cubicBezTo>
                  <a:pt x="3392828" y="2040237"/>
                  <a:pt x="3384663" y="2084836"/>
                  <a:pt x="3392828" y="2129435"/>
                </a:cubicBezTo>
                <a:cubicBezTo>
                  <a:pt x="3396597" y="2161471"/>
                  <a:pt x="3400365" y="2193507"/>
                  <a:pt x="3392828" y="2226172"/>
                </a:cubicBezTo>
                <a:cubicBezTo>
                  <a:pt x="3392828" y="2241875"/>
                  <a:pt x="3396597" y="2258207"/>
                  <a:pt x="3400365" y="2278308"/>
                </a:cubicBezTo>
                <a:cubicBezTo>
                  <a:pt x="3404762" y="2298409"/>
                  <a:pt x="3408530" y="2322908"/>
                  <a:pt x="3412927" y="2346777"/>
                </a:cubicBezTo>
                <a:cubicBezTo>
                  <a:pt x="3412927" y="2359341"/>
                  <a:pt x="3416696" y="2366878"/>
                  <a:pt x="3428630" y="2359341"/>
                </a:cubicBezTo>
                <a:cubicBezTo>
                  <a:pt x="3433027" y="2359341"/>
                  <a:pt x="3436796" y="2359341"/>
                  <a:pt x="3436796" y="2363110"/>
                </a:cubicBezTo>
                <a:cubicBezTo>
                  <a:pt x="3433027" y="2383211"/>
                  <a:pt x="3444961" y="2395145"/>
                  <a:pt x="3444961" y="2415246"/>
                </a:cubicBezTo>
                <a:cubicBezTo>
                  <a:pt x="3436796" y="2419644"/>
                  <a:pt x="3436796" y="2407709"/>
                  <a:pt x="3428630" y="2403312"/>
                </a:cubicBezTo>
                <a:cubicBezTo>
                  <a:pt x="3416696" y="2407709"/>
                  <a:pt x="3416696" y="2419644"/>
                  <a:pt x="3420464" y="2427810"/>
                </a:cubicBezTo>
                <a:cubicBezTo>
                  <a:pt x="3428630" y="2447911"/>
                  <a:pt x="3424862" y="2471781"/>
                  <a:pt x="3424862" y="2496279"/>
                </a:cubicBezTo>
                <a:cubicBezTo>
                  <a:pt x="3428630" y="2512611"/>
                  <a:pt x="3424862" y="2532712"/>
                  <a:pt x="3433027" y="2552813"/>
                </a:cubicBezTo>
                <a:cubicBezTo>
                  <a:pt x="3436796" y="2556582"/>
                  <a:pt x="3436796" y="2560979"/>
                  <a:pt x="3433027" y="2568517"/>
                </a:cubicBezTo>
                <a:cubicBezTo>
                  <a:pt x="3428630" y="2576683"/>
                  <a:pt x="3433027" y="2584849"/>
                  <a:pt x="3436796" y="2593015"/>
                </a:cubicBezTo>
                <a:cubicBezTo>
                  <a:pt x="3436796" y="2593015"/>
                  <a:pt x="3436796" y="2596784"/>
                  <a:pt x="3441192" y="2596784"/>
                </a:cubicBezTo>
                <a:cubicBezTo>
                  <a:pt x="3444961" y="2601181"/>
                  <a:pt x="3448730" y="2596784"/>
                  <a:pt x="3448730" y="2593015"/>
                </a:cubicBezTo>
                <a:cubicBezTo>
                  <a:pt x="3453126" y="2584849"/>
                  <a:pt x="3453126" y="2576683"/>
                  <a:pt x="3456895" y="2560979"/>
                </a:cubicBezTo>
                <a:cubicBezTo>
                  <a:pt x="3461292" y="2584849"/>
                  <a:pt x="3461292" y="2604950"/>
                  <a:pt x="3461292" y="2625051"/>
                </a:cubicBezTo>
                <a:cubicBezTo>
                  <a:pt x="3461292" y="2661484"/>
                  <a:pt x="3465060" y="2697917"/>
                  <a:pt x="3489556" y="2726184"/>
                </a:cubicBezTo>
                <a:cubicBezTo>
                  <a:pt x="3501491" y="2738119"/>
                  <a:pt x="3497094" y="2754451"/>
                  <a:pt x="3497094" y="2770155"/>
                </a:cubicBezTo>
                <a:cubicBezTo>
                  <a:pt x="3497094" y="2786487"/>
                  <a:pt x="3497094" y="2806588"/>
                  <a:pt x="3497094" y="2822920"/>
                </a:cubicBezTo>
                <a:cubicBezTo>
                  <a:pt x="3497094" y="2879454"/>
                  <a:pt x="3489556" y="2931591"/>
                  <a:pt x="3473226" y="2983728"/>
                </a:cubicBezTo>
                <a:cubicBezTo>
                  <a:pt x="3465060" y="3003829"/>
                  <a:pt x="3465060" y="3024558"/>
                  <a:pt x="3456895" y="3040262"/>
                </a:cubicBezTo>
                <a:cubicBezTo>
                  <a:pt x="3453126" y="3048428"/>
                  <a:pt x="3465060" y="3064760"/>
                  <a:pt x="3461292" y="3076695"/>
                </a:cubicBezTo>
                <a:cubicBezTo>
                  <a:pt x="3456895" y="3093027"/>
                  <a:pt x="3453126" y="3113128"/>
                  <a:pt x="3461292" y="3129460"/>
                </a:cubicBezTo>
                <a:cubicBezTo>
                  <a:pt x="3461292" y="3136998"/>
                  <a:pt x="3461292" y="3145164"/>
                  <a:pt x="3456895" y="3153330"/>
                </a:cubicBezTo>
                <a:cubicBezTo>
                  <a:pt x="3436796" y="3201698"/>
                  <a:pt x="3436796" y="3254463"/>
                  <a:pt x="3416696" y="3298434"/>
                </a:cubicBezTo>
                <a:cubicBezTo>
                  <a:pt x="3404762" y="3334867"/>
                  <a:pt x="3388431" y="3375069"/>
                  <a:pt x="3364563" y="3407105"/>
                </a:cubicBezTo>
                <a:cubicBezTo>
                  <a:pt x="3344464" y="3435372"/>
                  <a:pt x="3331901" y="3471805"/>
                  <a:pt x="3316199" y="3503841"/>
                </a:cubicBezTo>
                <a:cubicBezTo>
                  <a:pt x="3303637" y="3536505"/>
                  <a:pt x="3291703" y="3564772"/>
                  <a:pt x="3279769" y="3596808"/>
                </a:cubicBezTo>
                <a:cubicBezTo>
                  <a:pt x="3259669" y="3641407"/>
                  <a:pt x="3231404" y="3681609"/>
                  <a:pt x="3211305" y="3729977"/>
                </a:cubicBezTo>
                <a:cubicBezTo>
                  <a:pt x="3203139" y="3745681"/>
                  <a:pt x="3194974" y="3766410"/>
                  <a:pt x="3178643" y="3778345"/>
                </a:cubicBezTo>
                <a:cubicBezTo>
                  <a:pt x="3170478" y="3782114"/>
                  <a:pt x="3170478" y="3798446"/>
                  <a:pt x="3162940" y="3806612"/>
                </a:cubicBezTo>
                <a:cubicBezTo>
                  <a:pt x="3158544" y="3810381"/>
                  <a:pt x="3162940" y="3822945"/>
                  <a:pt x="3150378" y="3826713"/>
                </a:cubicBezTo>
                <a:cubicBezTo>
                  <a:pt x="3142213" y="3806612"/>
                  <a:pt x="3166709" y="3790280"/>
                  <a:pt x="3162940" y="3770179"/>
                </a:cubicBezTo>
                <a:cubicBezTo>
                  <a:pt x="3150378" y="3773948"/>
                  <a:pt x="3150378" y="3778345"/>
                  <a:pt x="3146610" y="3786511"/>
                </a:cubicBezTo>
                <a:cubicBezTo>
                  <a:pt x="3134676" y="3826713"/>
                  <a:pt x="3114576" y="3866915"/>
                  <a:pt x="3098246" y="3903349"/>
                </a:cubicBezTo>
                <a:cubicBezTo>
                  <a:pt x="3081914" y="3931616"/>
                  <a:pt x="3069981" y="3963652"/>
                  <a:pt x="3053650" y="3991919"/>
                </a:cubicBezTo>
                <a:cubicBezTo>
                  <a:pt x="3025385" y="4036518"/>
                  <a:pt x="3001517" y="4080489"/>
                  <a:pt x="2965087" y="4116922"/>
                </a:cubicBezTo>
                <a:cubicBezTo>
                  <a:pt x="2941219" y="4141420"/>
                  <a:pt x="2920491" y="4169687"/>
                  <a:pt x="2900392" y="4197326"/>
                </a:cubicBezTo>
                <a:cubicBezTo>
                  <a:pt x="2884689" y="4209889"/>
                  <a:pt x="2872127" y="4229990"/>
                  <a:pt x="2864590" y="4245694"/>
                </a:cubicBezTo>
                <a:cubicBezTo>
                  <a:pt x="2856424" y="4258257"/>
                  <a:pt x="2848258" y="4270192"/>
                  <a:pt x="2836324" y="4282127"/>
                </a:cubicBezTo>
                <a:cubicBezTo>
                  <a:pt x="2828159" y="4290293"/>
                  <a:pt x="2819994" y="4298459"/>
                  <a:pt x="2816225" y="4310394"/>
                </a:cubicBezTo>
                <a:cubicBezTo>
                  <a:pt x="2816225" y="4322329"/>
                  <a:pt x="2803663" y="4326726"/>
                  <a:pt x="2796126" y="4330495"/>
                </a:cubicBezTo>
                <a:cubicBezTo>
                  <a:pt x="2783564" y="4338661"/>
                  <a:pt x="2771629" y="4350596"/>
                  <a:pt x="2763464" y="4363159"/>
                </a:cubicBezTo>
                <a:cubicBezTo>
                  <a:pt x="2751530" y="4383260"/>
                  <a:pt x="2731431" y="4395195"/>
                  <a:pt x="2719496" y="4411527"/>
                </a:cubicBezTo>
                <a:cubicBezTo>
                  <a:pt x="2703166" y="4435397"/>
                  <a:pt x="2674901" y="4443563"/>
                  <a:pt x="2654802" y="4463664"/>
                </a:cubicBezTo>
                <a:cubicBezTo>
                  <a:pt x="2638471" y="4488162"/>
                  <a:pt x="2614603" y="4503866"/>
                  <a:pt x="2598272" y="4528364"/>
                </a:cubicBezTo>
                <a:cubicBezTo>
                  <a:pt x="2578173" y="4548465"/>
                  <a:pt x="2561841" y="4572335"/>
                  <a:pt x="2541742" y="4588667"/>
                </a:cubicBezTo>
                <a:cubicBezTo>
                  <a:pt x="2509709" y="4613165"/>
                  <a:pt x="2481444" y="4645201"/>
                  <a:pt x="2448782" y="4665302"/>
                </a:cubicBezTo>
                <a:cubicBezTo>
                  <a:pt x="2436848" y="4669071"/>
                  <a:pt x="2433079" y="4681634"/>
                  <a:pt x="2424914" y="4689800"/>
                </a:cubicBezTo>
                <a:cubicBezTo>
                  <a:pt x="2400418" y="4709901"/>
                  <a:pt x="2372153" y="4725605"/>
                  <a:pt x="2348285" y="4745706"/>
                </a:cubicBezTo>
                <a:cubicBezTo>
                  <a:pt x="2299921" y="4786536"/>
                  <a:pt x="2247788" y="4818572"/>
                  <a:pt x="2191258" y="4846839"/>
                </a:cubicBezTo>
                <a:cubicBezTo>
                  <a:pt x="2158596" y="4866940"/>
                  <a:pt x="2122794" y="4887041"/>
                  <a:pt x="2086364" y="4903373"/>
                </a:cubicBezTo>
                <a:cubicBezTo>
                  <a:pt x="2058099" y="4915308"/>
                  <a:pt x="2033603" y="4931640"/>
                  <a:pt x="2005966" y="4939178"/>
                </a:cubicBezTo>
                <a:cubicBezTo>
                  <a:pt x="1965139" y="4955510"/>
                  <a:pt x="1921172" y="4971842"/>
                  <a:pt x="1880344" y="4987546"/>
                </a:cubicBezTo>
                <a:cubicBezTo>
                  <a:pt x="1828212" y="5012044"/>
                  <a:pt x="1771682" y="5012044"/>
                  <a:pt x="1715152" y="5028376"/>
                </a:cubicBezTo>
                <a:cubicBezTo>
                  <a:pt x="1683119" y="5035914"/>
                  <a:pt x="1651085" y="5035914"/>
                  <a:pt x="1618423" y="5035914"/>
                </a:cubicBezTo>
                <a:cubicBezTo>
                  <a:pt x="1581993" y="5032145"/>
                  <a:pt x="1546191" y="5035914"/>
                  <a:pt x="1513530" y="5035914"/>
                </a:cubicBezTo>
                <a:cubicBezTo>
                  <a:pt x="1477727" y="5035914"/>
                  <a:pt x="1441297" y="5035914"/>
                  <a:pt x="1404867" y="5035914"/>
                </a:cubicBezTo>
                <a:cubicBezTo>
                  <a:pt x="1372833" y="5035914"/>
                  <a:pt x="1340171" y="5032145"/>
                  <a:pt x="1304370" y="5028376"/>
                </a:cubicBezTo>
                <a:cubicBezTo>
                  <a:pt x="1279873" y="5028376"/>
                  <a:pt x="1256005" y="5028376"/>
                  <a:pt x="1227740" y="5023979"/>
                </a:cubicBezTo>
                <a:cubicBezTo>
                  <a:pt x="1199476" y="5020210"/>
                  <a:pt x="1174979" y="5012044"/>
                  <a:pt x="1146714" y="5003878"/>
                </a:cubicBezTo>
                <a:cubicBezTo>
                  <a:pt x="1102747" y="4991943"/>
                  <a:pt x="1058151" y="4975611"/>
                  <a:pt x="1017952" y="4955510"/>
                </a:cubicBezTo>
                <a:cubicBezTo>
                  <a:pt x="965191" y="4931640"/>
                  <a:pt x="916827" y="4903373"/>
                  <a:pt x="868463" y="4875106"/>
                </a:cubicBezTo>
                <a:cubicBezTo>
                  <a:pt x="824495" y="4846839"/>
                  <a:pt x="788065" y="4810406"/>
                  <a:pt x="739700" y="4786536"/>
                </a:cubicBezTo>
                <a:cubicBezTo>
                  <a:pt x="727766" y="4778370"/>
                  <a:pt x="719601" y="4765807"/>
                  <a:pt x="707667" y="4758269"/>
                </a:cubicBezTo>
                <a:cubicBezTo>
                  <a:pt x="646741" y="4701735"/>
                  <a:pt x="578277" y="4653367"/>
                  <a:pt x="521747" y="4592436"/>
                </a:cubicBezTo>
                <a:cubicBezTo>
                  <a:pt x="477780" y="4548465"/>
                  <a:pt x="445118" y="4500097"/>
                  <a:pt x="409316" y="4451729"/>
                </a:cubicBezTo>
                <a:cubicBezTo>
                  <a:pt x="384820" y="4415296"/>
                  <a:pt x="360952" y="4378863"/>
                  <a:pt x="332687" y="4346827"/>
                </a:cubicBezTo>
                <a:cubicBezTo>
                  <a:pt x="324522" y="4334892"/>
                  <a:pt x="316356" y="4318560"/>
                  <a:pt x="308191" y="4306625"/>
                </a:cubicBezTo>
                <a:cubicBezTo>
                  <a:pt x="304422" y="4286524"/>
                  <a:pt x="288091" y="4278358"/>
                  <a:pt x="279926" y="4262026"/>
                </a:cubicBezTo>
                <a:cubicBezTo>
                  <a:pt x="264223" y="4229990"/>
                  <a:pt x="247892" y="4197326"/>
                  <a:pt x="227793" y="4165290"/>
                </a:cubicBezTo>
                <a:cubicBezTo>
                  <a:pt x="187594" y="4108756"/>
                  <a:pt x="163098" y="4044684"/>
                  <a:pt x="134833" y="3979984"/>
                </a:cubicBezTo>
                <a:cubicBezTo>
                  <a:pt x="134833" y="3976215"/>
                  <a:pt x="134833" y="3971818"/>
                  <a:pt x="134833" y="3968049"/>
                </a:cubicBezTo>
                <a:cubicBezTo>
                  <a:pt x="146767" y="3976215"/>
                  <a:pt x="142998" y="3991919"/>
                  <a:pt x="159329" y="4003854"/>
                </a:cubicBezTo>
                <a:cubicBezTo>
                  <a:pt x="159329" y="3988150"/>
                  <a:pt x="154932" y="3976215"/>
                  <a:pt x="146767" y="3963652"/>
                </a:cubicBezTo>
                <a:cubicBezTo>
                  <a:pt x="134833" y="3935384"/>
                  <a:pt x="119131" y="3907117"/>
                  <a:pt x="102799" y="3878850"/>
                </a:cubicBezTo>
                <a:cubicBezTo>
                  <a:pt x="94634" y="3858749"/>
                  <a:pt x="90866" y="3838648"/>
                  <a:pt x="94634" y="3818547"/>
                </a:cubicBezTo>
                <a:cubicBezTo>
                  <a:pt x="94634" y="3814779"/>
                  <a:pt x="94634" y="3806612"/>
                  <a:pt x="102799" y="3806612"/>
                </a:cubicBezTo>
                <a:cubicBezTo>
                  <a:pt x="106568" y="3806612"/>
                  <a:pt x="114733" y="3802215"/>
                  <a:pt x="119131" y="3814779"/>
                </a:cubicBezTo>
                <a:cubicBezTo>
                  <a:pt x="131065" y="3830482"/>
                  <a:pt x="134833" y="3850583"/>
                  <a:pt x="139230" y="3871313"/>
                </a:cubicBezTo>
                <a:cubicBezTo>
                  <a:pt x="139230" y="3887016"/>
                  <a:pt x="142998" y="3899580"/>
                  <a:pt x="151164" y="3907117"/>
                </a:cubicBezTo>
                <a:cubicBezTo>
                  <a:pt x="167495" y="3919681"/>
                  <a:pt x="171263" y="3931616"/>
                  <a:pt x="171263" y="3947948"/>
                </a:cubicBezTo>
                <a:cubicBezTo>
                  <a:pt x="167495" y="3983753"/>
                  <a:pt x="187594" y="4012020"/>
                  <a:pt x="199528" y="4040287"/>
                </a:cubicBezTo>
                <a:cubicBezTo>
                  <a:pt x="211462" y="4060388"/>
                  <a:pt x="219628" y="4084886"/>
                  <a:pt x="231562" y="4104987"/>
                </a:cubicBezTo>
                <a:cubicBezTo>
                  <a:pt x="231562" y="4116922"/>
                  <a:pt x="243496" y="4125088"/>
                  <a:pt x="247892" y="4133254"/>
                </a:cubicBezTo>
                <a:cubicBezTo>
                  <a:pt x="264223" y="4161521"/>
                  <a:pt x="271761" y="4185391"/>
                  <a:pt x="288091" y="4213658"/>
                </a:cubicBezTo>
                <a:cubicBezTo>
                  <a:pt x="304422" y="4245694"/>
                  <a:pt x="324522" y="4278358"/>
                  <a:pt x="344621" y="4310394"/>
                </a:cubicBezTo>
                <a:cubicBezTo>
                  <a:pt x="344621" y="4314791"/>
                  <a:pt x="348390" y="4318560"/>
                  <a:pt x="356555" y="4318560"/>
                </a:cubicBezTo>
                <a:cubicBezTo>
                  <a:pt x="352786" y="4302228"/>
                  <a:pt x="348390" y="4282127"/>
                  <a:pt x="344621" y="4270192"/>
                </a:cubicBezTo>
                <a:cubicBezTo>
                  <a:pt x="336456" y="4258257"/>
                  <a:pt x="320125" y="4250091"/>
                  <a:pt x="328290" y="4229990"/>
                </a:cubicBezTo>
                <a:cubicBezTo>
                  <a:pt x="332687" y="4229990"/>
                  <a:pt x="328290" y="4221824"/>
                  <a:pt x="324522" y="4221824"/>
                </a:cubicBezTo>
                <a:cubicBezTo>
                  <a:pt x="308191" y="4213658"/>
                  <a:pt x="304422" y="4201723"/>
                  <a:pt x="300025" y="4185391"/>
                </a:cubicBezTo>
                <a:cubicBezTo>
                  <a:pt x="296257" y="4181622"/>
                  <a:pt x="296257" y="4177225"/>
                  <a:pt x="291860" y="4173456"/>
                </a:cubicBezTo>
                <a:cubicBezTo>
                  <a:pt x="276158" y="4161521"/>
                  <a:pt x="271761" y="4141420"/>
                  <a:pt x="264223" y="4125088"/>
                </a:cubicBezTo>
                <a:cubicBezTo>
                  <a:pt x="259827" y="4116922"/>
                  <a:pt x="256058" y="4108756"/>
                  <a:pt x="251661" y="4104987"/>
                </a:cubicBezTo>
                <a:cubicBezTo>
                  <a:pt x="247892" y="4080489"/>
                  <a:pt x="239727" y="4056619"/>
                  <a:pt x="227793" y="4032121"/>
                </a:cubicBezTo>
                <a:cubicBezTo>
                  <a:pt x="219628" y="4012020"/>
                  <a:pt x="207694" y="3996316"/>
                  <a:pt x="211462" y="3976215"/>
                </a:cubicBezTo>
                <a:cubicBezTo>
                  <a:pt x="215859" y="3959883"/>
                  <a:pt x="203297" y="3943551"/>
                  <a:pt x="199528" y="3931616"/>
                </a:cubicBezTo>
                <a:cubicBezTo>
                  <a:pt x="179429" y="3887016"/>
                  <a:pt x="159329" y="3846814"/>
                  <a:pt x="159329" y="3798446"/>
                </a:cubicBezTo>
                <a:cubicBezTo>
                  <a:pt x="159329" y="3790280"/>
                  <a:pt x="159329" y="3786511"/>
                  <a:pt x="159329" y="3782114"/>
                </a:cubicBezTo>
                <a:cubicBezTo>
                  <a:pt x="131065" y="3685378"/>
                  <a:pt x="119131" y="3584873"/>
                  <a:pt x="106568" y="3483740"/>
                </a:cubicBezTo>
                <a:cubicBezTo>
                  <a:pt x="94634" y="3395170"/>
                  <a:pt x="90866" y="3306600"/>
                  <a:pt x="70766" y="3218030"/>
                </a:cubicBezTo>
                <a:cubicBezTo>
                  <a:pt x="70766" y="3201698"/>
                  <a:pt x="70766" y="3181597"/>
                  <a:pt x="78303" y="3165265"/>
                </a:cubicBezTo>
                <a:cubicBezTo>
                  <a:pt x="82700" y="3161496"/>
                  <a:pt x="82700" y="3157099"/>
                  <a:pt x="82700" y="3149561"/>
                </a:cubicBezTo>
                <a:cubicBezTo>
                  <a:pt x="78303" y="3104962"/>
                  <a:pt x="78303" y="3056594"/>
                  <a:pt x="74535" y="3008226"/>
                </a:cubicBezTo>
                <a:cubicBezTo>
                  <a:pt x="66369" y="2939757"/>
                  <a:pt x="78303" y="2871288"/>
                  <a:pt x="78303" y="2798422"/>
                </a:cubicBezTo>
                <a:cubicBezTo>
                  <a:pt x="78303" y="2770155"/>
                  <a:pt x="74535" y="2738119"/>
                  <a:pt x="86469" y="2709852"/>
                </a:cubicBezTo>
                <a:cubicBezTo>
                  <a:pt x="90866" y="2709852"/>
                  <a:pt x="90866" y="2709852"/>
                  <a:pt x="86469" y="2706083"/>
                </a:cubicBezTo>
                <a:cubicBezTo>
                  <a:pt x="86469" y="2645152"/>
                  <a:pt x="106568" y="2589246"/>
                  <a:pt x="102799" y="2528315"/>
                </a:cubicBezTo>
                <a:cubicBezTo>
                  <a:pt x="102799" y="2516380"/>
                  <a:pt x="110965" y="2504445"/>
                  <a:pt x="98403" y="2504445"/>
                </a:cubicBezTo>
                <a:cubicBezTo>
                  <a:pt x="86469" y="2500048"/>
                  <a:pt x="86469" y="2516380"/>
                  <a:pt x="86469" y="2524546"/>
                </a:cubicBezTo>
                <a:cubicBezTo>
                  <a:pt x="82700" y="2556582"/>
                  <a:pt x="74535" y="2589246"/>
                  <a:pt x="70766" y="2621282"/>
                </a:cubicBezTo>
                <a:cubicBezTo>
                  <a:pt x="66369" y="2629448"/>
                  <a:pt x="66369" y="2641383"/>
                  <a:pt x="62601" y="2653318"/>
                </a:cubicBezTo>
                <a:cubicBezTo>
                  <a:pt x="58204" y="2661484"/>
                  <a:pt x="58204" y="2669650"/>
                  <a:pt x="58204" y="2673419"/>
                </a:cubicBezTo>
                <a:cubicBezTo>
                  <a:pt x="58204" y="2713621"/>
                  <a:pt x="54435" y="2754451"/>
                  <a:pt x="54435" y="2794653"/>
                </a:cubicBezTo>
                <a:cubicBezTo>
                  <a:pt x="58204" y="2814754"/>
                  <a:pt x="50039" y="2831086"/>
                  <a:pt x="50039" y="2851187"/>
                </a:cubicBezTo>
                <a:cubicBezTo>
                  <a:pt x="46270" y="2886992"/>
                  <a:pt x="54435" y="2919656"/>
                  <a:pt x="54435" y="2955461"/>
                </a:cubicBezTo>
                <a:cubicBezTo>
                  <a:pt x="50039" y="2959858"/>
                  <a:pt x="54435" y="2959858"/>
                  <a:pt x="54435" y="2963627"/>
                </a:cubicBezTo>
                <a:cubicBezTo>
                  <a:pt x="34336" y="3011995"/>
                  <a:pt x="54435" y="3060363"/>
                  <a:pt x="50039" y="3108731"/>
                </a:cubicBezTo>
                <a:cubicBezTo>
                  <a:pt x="50039" y="3121294"/>
                  <a:pt x="46270" y="3136998"/>
                  <a:pt x="54435" y="3153330"/>
                </a:cubicBezTo>
                <a:cubicBezTo>
                  <a:pt x="54435" y="3157099"/>
                  <a:pt x="50039" y="3161496"/>
                  <a:pt x="46270" y="3161496"/>
                </a:cubicBezTo>
                <a:cubicBezTo>
                  <a:pt x="42501" y="3161496"/>
                  <a:pt x="38104" y="3157099"/>
                  <a:pt x="38104" y="3153330"/>
                </a:cubicBezTo>
                <a:cubicBezTo>
                  <a:pt x="38104" y="3145164"/>
                  <a:pt x="29939" y="3141395"/>
                  <a:pt x="26170" y="3133229"/>
                </a:cubicBezTo>
                <a:cubicBezTo>
                  <a:pt x="9839" y="3121294"/>
                  <a:pt x="6071" y="3101193"/>
                  <a:pt x="1674" y="3084861"/>
                </a:cubicBezTo>
                <a:cubicBezTo>
                  <a:pt x="1674" y="3040262"/>
                  <a:pt x="-2094" y="2991894"/>
                  <a:pt x="1674" y="2947923"/>
                </a:cubicBezTo>
                <a:cubicBezTo>
                  <a:pt x="1674" y="2943526"/>
                  <a:pt x="1674" y="2939757"/>
                  <a:pt x="1674" y="2935360"/>
                </a:cubicBezTo>
                <a:cubicBezTo>
                  <a:pt x="1674" y="2891389"/>
                  <a:pt x="6071" y="2846790"/>
                  <a:pt x="14236" y="2802819"/>
                </a:cubicBezTo>
                <a:cubicBezTo>
                  <a:pt x="18005" y="2782718"/>
                  <a:pt x="14236" y="2761989"/>
                  <a:pt x="14236" y="2746285"/>
                </a:cubicBezTo>
                <a:cubicBezTo>
                  <a:pt x="14236" y="2726184"/>
                  <a:pt x="18005" y="2709852"/>
                  <a:pt x="22402" y="2693520"/>
                </a:cubicBezTo>
                <a:cubicBezTo>
                  <a:pt x="29939" y="2677816"/>
                  <a:pt x="29939" y="2665253"/>
                  <a:pt x="29939" y="2649549"/>
                </a:cubicBezTo>
                <a:cubicBezTo>
                  <a:pt x="34336" y="2629448"/>
                  <a:pt x="38104" y="2609347"/>
                  <a:pt x="50039" y="2593015"/>
                </a:cubicBezTo>
                <a:cubicBezTo>
                  <a:pt x="58204" y="2581080"/>
                  <a:pt x="54435" y="2568517"/>
                  <a:pt x="50039" y="2556582"/>
                </a:cubicBezTo>
                <a:cubicBezTo>
                  <a:pt x="50039" y="2548416"/>
                  <a:pt x="46270" y="2536481"/>
                  <a:pt x="54435" y="2532712"/>
                </a:cubicBezTo>
                <a:cubicBezTo>
                  <a:pt x="58204" y="2528315"/>
                  <a:pt x="62601" y="2524546"/>
                  <a:pt x="58204" y="2520149"/>
                </a:cubicBezTo>
                <a:cubicBezTo>
                  <a:pt x="46270" y="2496279"/>
                  <a:pt x="54435" y="2471781"/>
                  <a:pt x="58204" y="2443514"/>
                </a:cubicBezTo>
                <a:cubicBezTo>
                  <a:pt x="66369" y="2403312"/>
                  <a:pt x="74535" y="2363110"/>
                  <a:pt x="82700" y="2322908"/>
                </a:cubicBezTo>
                <a:cubicBezTo>
                  <a:pt x="86469" y="2310973"/>
                  <a:pt x="86469" y="2294641"/>
                  <a:pt x="98403" y="2282706"/>
                </a:cubicBezTo>
                <a:cubicBezTo>
                  <a:pt x="106568" y="2278308"/>
                  <a:pt x="102799" y="2274540"/>
                  <a:pt x="102799" y="2266373"/>
                </a:cubicBezTo>
                <a:cubicBezTo>
                  <a:pt x="98403" y="2250041"/>
                  <a:pt x="102799" y="2234338"/>
                  <a:pt x="106568" y="2213608"/>
                </a:cubicBezTo>
                <a:cubicBezTo>
                  <a:pt x="114733" y="2189738"/>
                  <a:pt x="119131" y="2165240"/>
                  <a:pt x="122899" y="2141370"/>
                </a:cubicBezTo>
                <a:cubicBezTo>
                  <a:pt x="134833" y="2104937"/>
                  <a:pt x="142998" y="2068504"/>
                  <a:pt x="151164" y="2032699"/>
                </a:cubicBezTo>
                <a:cubicBezTo>
                  <a:pt x="159329" y="1996266"/>
                  <a:pt x="171263" y="1959833"/>
                  <a:pt x="179429" y="1923400"/>
                </a:cubicBezTo>
                <a:cubicBezTo>
                  <a:pt x="187594" y="1883198"/>
                  <a:pt x="203297" y="1842996"/>
                  <a:pt x="215859" y="1802794"/>
                </a:cubicBezTo>
                <a:cubicBezTo>
                  <a:pt x="231562" y="1750029"/>
                  <a:pt x="247892" y="1701661"/>
                  <a:pt x="264223" y="1649524"/>
                </a:cubicBezTo>
                <a:cubicBezTo>
                  <a:pt x="276158" y="1617488"/>
                  <a:pt x="284323" y="1581055"/>
                  <a:pt x="308191" y="1552788"/>
                </a:cubicBezTo>
                <a:cubicBezTo>
                  <a:pt x="316356" y="1544622"/>
                  <a:pt x="320125" y="1536456"/>
                  <a:pt x="320125" y="1520124"/>
                </a:cubicBezTo>
                <a:cubicBezTo>
                  <a:pt x="320125" y="1516355"/>
                  <a:pt x="324522" y="1508189"/>
                  <a:pt x="328290" y="1500023"/>
                </a:cubicBezTo>
                <a:cubicBezTo>
                  <a:pt x="352786" y="1459821"/>
                  <a:pt x="364720" y="1411453"/>
                  <a:pt x="384820" y="1371251"/>
                </a:cubicBezTo>
                <a:cubicBezTo>
                  <a:pt x="401150" y="1347381"/>
                  <a:pt x="416854" y="1326652"/>
                  <a:pt x="421250" y="1299013"/>
                </a:cubicBezTo>
                <a:cubicBezTo>
                  <a:pt x="421250" y="1290847"/>
                  <a:pt x="429415" y="1282681"/>
                  <a:pt x="441350" y="1278284"/>
                </a:cubicBezTo>
                <a:cubicBezTo>
                  <a:pt x="461449" y="1270746"/>
                  <a:pt x="469614" y="1250645"/>
                  <a:pt x="481548" y="1234313"/>
                </a:cubicBezTo>
                <a:cubicBezTo>
                  <a:pt x="541847" y="1149512"/>
                  <a:pt x="598376" y="1064711"/>
                  <a:pt x="663072" y="984307"/>
                </a:cubicBezTo>
                <a:cubicBezTo>
                  <a:pt x="703271" y="935939"/>
                  <a:pt x="743469" y="883174"/>
                  <a:pt x="791834" y="839203"/>
                </a:cubicBezTo>
                <a:cubicBezTo>
                  <a:pt x="799999" y="831037"/>
                  <a:pt x="804396" y="822871"/>
                  <a:pt x="812561" y="814705"/>
                </a:cubicBezTo>
                <a:cubicBezTo>
                  <a:pt x="816330" y="810936"/>
                  <a:pt x="820098" y="810936"/>
                  <a:pt x="824495" y="814705"/>
                </a:cubicBezTo>
                <a:cubicBezTo>
                  <a:pt x="828264" y="834806"/>
                  <a:pt x="836429" y="822871"/>
                  <a:pt x="844595" y="814705"/>
                </a:cubicBezTo>
                <a:cubicBezTo>
                  <a:pt x="901125" y="766337"/>
                  <a:pt x="957654" y="717969"/>
                  <a:pt x="1009787" y="669601"/>
                </a:cubicBezTo>
                <a:cubicBezTo>
                  <a:pt x="1046217" y="637565"/>
                  <a:pt x="1082019" y="609298"/>
                  <a:pt x="1118450" y="577262"/>
                </a:cubicBezTo>
                <a:cubicBezTo>
                  <a:pt x="1134780" y="564699"/>
                  <a:pt x="1146714" y="552764"/>
                  <a:pt x="1146714" y="532663"/>
                </a:cubicBezTo>
                <a:cubicBezTo>
                  <a:pt x="1142946" y="520728"/>
                  <a:pt x="1154880" y="516331"/>
                  <a:pt x="1163045" y="512562"/>
                </a:cubicBezTo>
                <a:cubicBezTo>
                  <a:pt x="1207641" y="480526"/>
                  <a:pt x="1251608" y="447861"/>
                  <a:pt x="1296204" y="415826"/>
                </a:cubicBezTo>
                <a:cubicBezTo>
                  <a:pt x="1304370" y="407659"/>
                  <a:pt x="1316304" y="403890"/>
                  <a:pt x="1320072" y="391327"/>
                </a:cubicBezTo>
                <a:cubicBezTo>
                  <a:pt x="1308138" y="387558"/>
                  <a:pt x="1299973" y="391327"/>
                  <a:pt x="1291807" y="395725"/>
                </a:cubicBezTo>
                <a:cubicBezTo>
                  <a:pt x="1271708" y="403890"/>
                  <a:pt x="1251608" y="407659"/>
                  <a:pt x="1235906" y="419595"/>
                </a:cubicBezTo>
                <a:cubicBezTo>
                  <a:pt x="1219575" y="427760"/>
                  <a:pt x="1207641" y="439696"/>
                  <a:pt x="1186913" y="435927"/>
                </a:cubicBezTo>
                <a:cubicBezTo>
                  <a:pt x="1179376" y="435927"/>
                  <a:pt x="1171211" y="439696"/>
                  <a:pt x="1166814" y="447861"/>
                </a:cubicBezTo>
                <a:cubicBezTo>
                  <a:pt x="1163045" y="452259"/>
                  <a:pt x="1154880" y="456028"/>
                  <a:pt x="1151111" y="447861"/>
                </a:cubicBezTo>
                <a:cubicBezTo>
                  <a:pt x="1146714" y="439696"/>
                  <a:pt x="1154880" y="439696"/>
                  <a:pt x="1158649" y="435927"/>
                </a:cubicBezTo>
                <a:cubicBezTo>
                  <a:pt x="1191310" y="423991"/>
                  <a:pt x="1219575" y="399494"/>
                  <a:pt x="1251608" y="383790"/>
                </a:cubicBezTo>
                <a:cubicBezTo>
                  <a:pt x="1316304" y="347356"/>
                  <a:pt x="1380998" y="310923"/>
                  <a:pt x="1445066" y="270721"/>
                </a:cubicBezTo>
                <a:cubicBezTo>
                  <a:pt x="1489661" y="238686"/>
                  <a:pt x="1541794" y="214188"/>
                  <a:pt x="1594555" y="194087"/>
                </a:cubicBezTo>
                <a:cubicBezTo>
                  <a:pt x="1622820" y="182152"/>
                  <a:pt x="1654854" y="169588"/>
                  <a:pt x="1686888" y="149487"/>
                </a:cubicBezTo>
                <a:cubicBezTo>
                  <a:pt x="1699450" y="141321"/>
                  <a:pt x="1719549" y="137552"/>
                  <a:pt x="1735252" y="133784"/>
                </a:cubicBezTo>
                <a:cubicBezTo>
                  <a:pt x="1747814" y="129386"/>
                  <a:pt x="1759748" y="129386"/>
                  <a:pt x="1759748" y="113054"/>
                </a:cubicBezTo>
                <a:cubicBezTo>
                  <a:pt x="1763516" y="105517"/>
                  <a:pt x="1747814" y="105517"/>
                  <a:pt x="1727086" y="109286"/>
                </a:cubicBezTo>
                <a:cubicBezTo>
                  <a:pt x="1711383" y="113054"/>
                  <a:pt x="1699450" y="117451"/>
                  <a:pt x="1683119" y="121220"/>
                </a:cubicBezTo>
                <a:cubicBezTo>
                  <a:pt x="1674953" y="121220"/>
                  <a:pt x="1671185" y="121220"/>
                  <a:pt x="1663019" y="117451"/>
                </a:cubicBezTo>
                <a:cubicBezTo>
                  <a:pt x="1666788" y="105517"/>
                  <a:pt x="1678722" y="101119"/>
                  <a:pt x="1686888" y="97350"/>
                </a:cubicBezTo>
                <a:cubicBezTo>
                  <a:pt x="1715152" y="81018"/>
                  <a:pt x="1743417" y="72852"/>
                  <a:pt x="1776079" y="72852"/>
                </a:cubicBezTo>
                <a:cubicBezTo>
                  <a:pt x="1788013" y="72852"/>
                  <a:pt x="1803715" y="69083"/>
                  <a:pt x="1820046" y="64686"/>
                </a:cubicBezTo>
                <a:cubicBezTo>
                  <a:pt x="1840146" y="57148"/>
                  <a:pt x="1864642" y="48983"/>
                  <a:pt x="1888510" y="44585"/>
                </a:cubicBezTo>
                <a:cubicBezTo>
                  <a:pt x="1904841" y="44585"/>
                  <a:pt x="1916775" y="36419"/>
                  <a:pt x="1929337" y="28881"/>
                </a:cubicBezTo>
                <a:cubicBezTo>
                  <a:pt x="1949436" y="4383"/>
                  <a:pt x="1977701" y="4383"/>
                  <a:pt x="2005966" y="4383"/>
                </a:cubicBezTo>
                <a:cubicBezTo>
                  <a:pt x="2038000" y="300"/>
                  <a:pt x="2069091" y="-642"/>
                  <a:pt x="2100261" y="37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86084129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006122" y="884218"/>
            <a:ext cx="4578033" cy="5088642"/>
          </a:xfrm>
          <a:custGeom>
            <a:avLst/>
            <a:gdLst>
              <a:gd name="connsiteX0" fmla="*/ 2521305 w 9153681"/>
              <a:gd name="connsiteY0" fmla="*/ 9209877 h 10177283"/>
              <a:gd name="connsiteX1" fmla="*/ 2528456 w 9153681"/>
              <a:gd name="connsiteY1" fmla="*/ 9308793 h 10177283"/>
              <a:gd name="connsiteX2" fmla="*/ 2628567 w 9153681"/>
              <a:gd name="connsiteY2" fmla="*/ 9400558 h 10177283"/>
              <a:gd name="connsiteX3" fmla="*/ 2658362 w 9153681"/>
              <a:gd name="connsiteY3" fmla="*/ 9377915 h 10177283"/>
              <a:gd name="connsiteX4" fmla="*/ 2635718 w 9153681"/>
              <a:gd name="connsiteY4" fmla="*/ 9301643 h 10177283"/>
              <a:gd name="connsiteX5" fmla="*/ 2613074 w 9153681"/>
              <a:gd name="connsiteY5" fmla="*/ 9278999 h 10177283"/>
              <a:gd name="connsiteX6" fmla="*/ 2521305 w 9153681"/>
              <a:gd name="connsiteY6" fmla="*/ 9209877 h 10177283"/>
              <a:gd name="connsiteX7" fmla="*/ 4372173 w 9153681"/>
              <a:gd name="connsiteY7" fmla="*/ 8872611 h 10177283"/>
              <a:gd name="connsiteX8" fmla="*/ 4372173 w 9153681"/>
              <a:gd name="connsiteY8" fmla="*/ 8979869 h 10177283"/>
              <a:gd name="connsiteX9" fmla="*/ 4372173 w 9153681"/>
              <a:gd name="connsiteY9" fmla="*/ 8872611 h 10177283"/>
              <a:gd name="connsiteX10" fmla="*/ 225895 w 9153681"/>
              <a:gd name="connsiteY10" fmla="*/ 0 h 10177283"/>
              <a:gd name="connsiteX11" fmla="*/ 279526 w 9153681"/>
              <a:gd name="connsiteY11" fmla="*/ 30986 h 10177283"/>
              <a:gd name="connsiteX12" fmla="*/ 302171 w 9153681"/>
              <a:gd name="connsiteY12" fmla="*/ 45287 h 10177283"/>
              <a:gd name="connsiteX13" fmla="*/ 340308 w 9153681"/>
              <a:gd name="connsiteY13" fmla="*/ 98916 h 10177283"/>
              <a:gd name="connsiteX14" fmla="*/ 455913 w 9153681"/>
              <a:gd name="connsiteY14" fmla="*/ 129902 h 10177283"/>
              <a:gd name="connsiteX15" fmla="*/ 563175 w 9153681"/>
              <a:gd name="connsiteY15" fmla="*/ 190681 h 10177283"/>
              <a:gd name="connsiteX16" fmla="*/ 724068 w 9153681"/>
              <a:gd name="connsiteY16" fmla="*/ 328925 h 10177283"/>
              <a:gd name="connsiteX17" fmla="*/ 1144774 w 9153681"/>
              <a:gd name="connsiteY17" fmla="*/ 458826 h 10177283"/>
              <a:gd name="connsiteX18" fmla="*/ 1610769 w 9153681"/>
              <a:gd name="connsiteY18" fmla="*/ 535098 h 10177283"/>
              <a:gd name="connsiteX19" fmla="*/ 2276986 w 9153681"/>
              <a:gd name="connsiteY19" fmla="*/ 581576 h 10177283"/>
              <a:gd name="connsiteX20" fmla="*/ 2727487 w 9153681"/>
              <a:gd name="connsiteY20" fmla="*/ 604220 h 10177283"/>
              <a:gd name="connsiteX21" fmla="*/ 3132699 w 9153681"/>
              <a:gd name="connsiteY21" fmla="*/ 635205 h 10177283"/>
              <a:gd name="connsiteX22" fmla="*/ 3500966 w 9153681"/>
              <a:gd name="connsiteY22" fmla="*/ 626863 h 10177283"/>
              <a:gd name="connsiteX23" fmla="*/ 3890685 w 9153681"/>
              <a:gd name="connsiteY23" fmla="*/ 619712 h 10177283"/>
              <a:gd name="connsiteX24" fmla="*/ 3928823 w 9153681"/>
              <a:gd name="connsiteY24" fmla="*/ 611370 h 10177283"/>
              <a:gd name="connsiteX25" fmla="*/ 3951467 w 9153681"/>
              <a:gd name="connsiteY25" fmla="*/ 588727 h 10177283"/>
              <a:gd name="connsiteX26" fmla="*/ 3974111 w 9153681"/>
              <a:gd name="connsiteY26" fmla="*/ 550591 h 10177283"/>
              <a:gd name="connsiteX27" fmla="*/ 3974111 w 9153681"/>
              <a:gd name="connsiteY27" fmla="*/ 542249 h 10177283"/>
              <a:gd name="connsiteX28" fmla="*/ 4264911 w 9153681"/>
              <a:gd name="connsiteY28" fmla="*/ 519605 h 10177283"/>
              <a:gd name="connsiteX29" fmla="*/ 4510422 w 9153681"/>
              <a:gd name="connsiteY29" fmla="*/ 542249 h 10177283"/>
              <a:gd name="connsiteX30" fmla="*/ 4540217 w 9153681"/>
              <a:gd name="connsiteY30" fmla="*/ 542249 h 10177283"/>
              <a:gd name="connsiteX31" fmla="*/ 4763084 w 9153681"/>
              <a:gd name="connsiteY31" fmla="*/ 588727 h 10177283"/>
              <a:gd name="connsiteX32" fmla="*/ 4915635 w 9153681"/>
              <a:gd name="connsiteY32" fmla="*/ 588727 h 10177283"/>
              <a:gd name="connsiteX33" fmla="*/ 5412616 w 9153681"/>
              <a:gd name="connsiteY33" fmla="*/ 550591 h 10177283"/>
              <a:gd name="connsiteX34" fmla="*/ 5788034 w 9153681"/>
              <a:gd name="connsiteY34" fmla="*/ 535098 h 10177283"/>
              <a:gd name="connsiteX35" fmla="*/ 6193246 w 9153681"/>
              <a:gd name="connsiteY35" fmla="*/ 535098 h 10177283"/>
              <a:gd name="connsiteX36" fmla="*/ 6491197 w 9153681"/>
              <a:gd name="connsiteY36" fmla="*/ 519605 h 10177283"/>
              <a:gd name="connsiteX37" fmla="*/ 6598459 w 9153681"/>
              <a:gd name="connsiteY37" fmla="*/ 512455 h 10177283"/>
              <a:gd name="connsiteX38" fmla="*/ 7172907 w 9153681"/>
              <a:gd name="connsiteY38" fmla="*/ 489811 h 10177283"/>
              <a:gd name="connsiteX39" fmla="*/ 7775959 w 9153681"/>
              <a:gd name="connsiteY39" fmla="*/ 481469 h 10177283"/>
              <a:gd name="connsiteX40" fmla="*/ 7891563 w 9153681"/>
              <a:gd name="connsiteY40" fmla="*/ 465976 h 10177283"/>
              <a:gd name="connsiteX41" fmla="*/ 8005976 w 9153681"/>
              <a:gd name="connsiteY41" fmla="*/ 465976 h 10177283"/>
              <a:gd name="connsiteX42" fmla="*/ 8113239 w 9153681"/>
              <a:gd name="connsiteY42" fmla="*/ 474319 h 10177283"/>
              <a:gd name="connsiteX43" fmla="*/ 8151376 w 9153681"/>
              <a:gd name="connsiteY43" fmla="*/ 465976 h 10177283"/>
              <a:gd name="connsiteX44" fmla="*/ 8235994 w 9153681"/>
              <a:gd name="connsiteY44" fmla="*/ 474319 h 10177283"/>
              <a:gd name="connsiteX45" fmla="*/ 8395695 w 9153681"/>
              <a:gd name="connsiteY45" fmla="*/ 550591 h 10177283"/>
              <a:gd name="connsiteX46" fmla="*/ 8449326 w 9153681"/>
              <a:gd name="connsiteY46" fmla="*/ 573234 h 10177283"/>
              <a:gd name="connsiteX47" fmla="*/ 8502957 w 9153681"/>
              <a:gd name="connsiteY47" fmla="*/ 581576 h 10177283"/>
              <a:gd name="connsiteX48" fmla="*/ 8526794 w 9153681"/>
              <a:gd name="connsiteY48" fmla="*/ 581576 h 10177283"/>
              <a:gd name="connsiteX49" fmla="*/ 8594726 w 9153681"/>
              <a:gd name="connsiteY49" fmla="*/ 588727 h 10177283"/>
              <a:gd name="connsiteX50" fmla="*/ 8603069 w 9153681"/>
              <a:gd name="connsiteY50" fmla="*/ 557741 h 10177283"/>
              <a:gd name="connsiteX51" fmla="*/ 8632864 w 9153681"/>
              <a:gd name="connsiteY51" fmla="*/ 581576 h 10177283"/>
              <a:gd name="connsiteX52" fmla="*/ 8802100 w 9153681"/>
              <a:gd name="connsiteY52" fmla="*/ 803243 h 10177283"/>
              <a:gd name="connsiteX53" fmla="*/ 8916513 w 9153681"/>
              <a:gd name="connsiteY53" fmla="*/ 986773 h 10177283"/>
              <a:gd name="connsiteX54" fmla="*/ 8939157 w 9153681"/>
              <a:gd name="connsiteY54" fmla="*/ 1032060 h 10177283"/>
              <a:gd name="connsiteX55" fmla="*/ 8992788 w 9153681"/>
              <a:gd name="connsiteY55" fmla="*/ 1123825 h 10177283"/>
              <a:gd name="connsiteX56" fmla="*/ 9008281 w 9153681"/>
              <a:gd name="connsiteY56" fmla="*/ 1163153 h 10177283"/>
              <a:gd name="connsiteX57" fmla="*/ 9100050 w 9153681"/>
              <a:gd name="connsiteY57" fmla="*/ 1360984 h 10177283"/>
              <a:gd name="connsiteX58" fmla="*/ 9153681 w 9153681"/>
              <a:gd name="connsiteY58" fmla="*/ 1544514 h 10177283"/>
              <a:gd name="connsiteX59" fmla="*/ 9131037 w 9153681"/>
              <a:gd name="connsiteY59" fmla="*/ 1621978 h 10177283"/>
              <a:gd name="connsiteX60" fmla="*/ 9122694 w 9153681"/>
              <a:gd name="connsiteY60" fmla="*/ 1674415 h 10177283"/>
              <a:gd name="connsiteX61" fmla="*/ 9100050 w 9153681"/>
              <a:gd name="connsiteY61" fmla="*/ 1698250 h 10177283"/>
              <a:gd name="connsiteX62" fmla="*/ 9077406 w 9153681"/>
              <a:gd name="connsiteY62" fmla="*/ 1720894 h 10177283"/>
              <a:gd name="connsiteX63" fmla="*/ 9061912 w 9153681"/>
              <a:gd name="connsiteY63" fmla="*/ 1781673 h 10177283"/>
              <a:gd name="connsiteX64" fmla="*/ 9008281 w 9153681"/>
              <a:gd name="connsiteY64" fmla="*/ 1790015 h 10177283"/>
              <a:gd name="connsiteX65" fmla="*/ 8961801 w 9153681"/>
              <a:gd name="connsiteY65" fmla="*/ 1743537 h 10177283"/>
              <a:gd name="connsiteX66" fmla="*/ 8923663 w 9153681"/>
              <a:gd name="connsiteY66" fmla="*/ 1751879 h 10177283"/>
              <a:gd name="connsiteX67" fmla="*/ 8901019 w 9153681"/>
              <a:gd name="connsiteY67" fmla="*/ 1797166 h 10177283"/>
              <a:gd name="connsiteX68" fmla="*/ 8908170 w 9153681"/>
              <a:gd name="connsiteY68" fmla="*/ 1828151 h 10177283"/>
              <a:gd name="connsiteX69" fmla="*/ 8908170 w 9153681"/>
              <a:gd name="connsiteY69" fmla="*/ 1888931 h 10177283"/>
              <a:gd name="connsiteX70" fmla="*/ 8870032 w 9153681"/>
              <a:gd name="connsiteY70" fmla="*/ 1911574 h 10177283"/>
              <a:gd name="connsiteX71" fmla="*/ 8831895 w 9153681"/>
              <a:gd name="connsiteY71" fmla="*/ 1881780 h 10177283"/>
              <a:gd name="connsiteX72" fmla="*/ 8831895 w 9153681"/>
              <a:gd name="connsiteY72" fmla="*/ 1828151 h 10177283"/>
              <a:gd name="connsiteX73" fmla="*/ 8847388 w 9153681"/>
              <a:gd name="connsiteY73" fmla="*/ 1805508 h 10177283"/>
              <a:gd name="connsiteX74" fmla="*/ 8862882 w 9153681"/>
              <a:gd name="connsiteY74" fmla="*/ 1751879 h 10177283"/>
              <a:gd name="connsiteX75" fmla="*/ 8831895 w 9153681"/>
              <a:gd name="connsiteY75" fmla="*/ 1698250 h 10177283"/>
              <a:gd name="connsiteX76" fmla="*/ 8816401 w 9153681"/>
              <a:gd name="connsiteY76" fmla="*/ 1698250 h 10177283"/>
              <a:gd name="connsiteX77" fmla="*/ 8809251 w 9153681"/>
              <a:gd name="connsiteY77" fmla="*/ 1705401 h 10177283"/>
              <a:gd name="connsiteX78" fmla="*/ 8824744 w 9153681"/>
              <a:gd name="connsiteY78" fmla="*/ 1736386 h 10177283"/>
              <a:gd name="connsiteX79" fmla="*/ 8809251 w 9153681"/>
              <a:gd name="connsiteY79" fmla="*/ 1790015 h 10177283"/>
              <a:gd name="connsiteX80" fmla="*/ 8793757 w 9153681"/>
              <a:gd name="connsiteY80" fmla="*/ 1790015 h 10177283"/>
              <a:gd name="connsiteX81" fmla="*/ 8755619 w 9153681"/>
              <a:gd name="connsiteY81" fmla="*/ 1805508 h 10177283"/>
              <a:gd name="connsiteX82" fmla="*/ 8732975 w 9153681"/>
              <a:gd name="connsiteY82" fmla="*/ 1881780 h 10177283"/>
              <a:gd name="connsiteX83" fmla="*/ 8663851 w 9153681"/>
              <a:gd name="connsiteY83" fmla="*/ 1949710 h 10177283"/>
              <a:gd name="connsiteX84" fmla="*/ 8618562 w 9153681"/>
              <a:gd name="connsiteY84" fmla="*/ 1866288 h 10177283"/>
              <a:gd name="connsiteX85" fmla="*/ 8610220 w 9153681"/>
              <a:gd name="connsiteY85" fmla="*/ 1857945 h 10177283"/>
              <a:gd name="connsiteX86" fmla="*/ 8556589 w 9153681"/>
              <a:gd name="connsiteY86" fmla="*/ 1812659 h 10177283"/>
              <a:gd name="connsiteX87" fmla="*/ 8488656 w 9153681"/>
              <a:gd name="connsiteY87" fmla="*/ 1797166 h 10177283"/>
              <a:gd name="connsiteX88" fmla="*/ 8449326 w 9153681"/>
              <a:gd name="connsiteY88" fmla="*/ 1766180 h 10177283"/>
              <a:gd name="connsiteX89" fmla="*/ 8464820 w 9153681"/>
              <a:gd name="connsiteY89" fmla="*/ 1751879 h 10177283"/>
              <a:gd name="connsiteX90" fmla="*/ 8594726 w 9153681"/>
              <a:gd name="connsiteY90" fmla="*/ 1766180 h 10177283"/>
              <a:gd name="connsiteX91" fmla="*/ 8572082 w 9153681"/>
              <a:gd name="connsiteY91" fmla="*/ 1736386 h 10177283"/>
              <a:gd name="connsiteX92" fmla="*/ 8564931 w 9153681"/>
              <a:gd name="connsiteY92" fmla="*/ 1728044 h 10177283"/>
              <a:gd name="connsiteX93" fmla="*/ 8473162 w 9153681"/>
              <a:gd name="connsiteY93" fmla="*/ 1667265 h 10177283"/>
              <a:gd name="connsiteX94" fmla="*/ 8449326 w 9153681"/>
              <a:gd name="connsiteY94" fmla="*/ 1667265 h 10177283"/>
              <a:gd name="connsiteX95" fmla="*/ 8350407 w 9153681"/>
              <a:gd name="connsiteY95" fmla="*/ 1636279 h 10177283"/>
              <a:gd name="connsiteX96" fmla="*/ 8334913 w 9153681"/>
              <a:gd name="connsiteY96" fmla="*/ 1629128 h 10177283"/>
              <a:gd name="connsiteX97" fmla="*/ 8327763 w 9153681"/>
              <a:gd name="connsiteY97" fmla="*/ 1629128 h 10177283"/>
              <a:gd name="connsiteX98" fmla="*/ 8327763 w 9153681"/>
              <a:gd name="connsiteY98" fmla="*/ 1728044 h 10177283"/>
              <a:gd name="connsiteX99" fmla="*/ 8243145 w 9153681"/>
              <a:gd name="connsiteY99" fmla="*/ 1636279 h 10177283"/>
              <a:gd name="connsiteX100" fmla="*/ 8235994 w 9153681"/>
              <a:gd name="connsiteY100" fmla="*/ 1720894 h 10177283"/>
              <a:gd name="connsiteX101" fmla="*/ 8212158 w 9153681"/>
              <a:gd name="connsiteY101" fmla="*/ 1705401 h 10177283"/>
              <a:gd name="connsiteX102" fmla="*/ 8144225 w 9153681"/>
              <a:gd name="connsiteY102" fmla="*/ 1621978 h 10177283"/>
              <a:gd name="connsiteX103" fmla="*/ 8120389 w 9153681"/>
              <a:gd name="connsiteY103" fmla="*/ 1606485 h 10177283"/>
              <a:gd name="connsiteX104" fmla="*/ 8097745 w 9153681"/>
              <a:gd name="connsiteY104" fmla="*/ 1636279 h 10177283"/>
              <a:gd name="connsiteX105" fmla="*/ 8120389 w 9153681"/>
              <a:gd name="connsiteY105" fmla="*/ 1682757 h 10177283"/>
              <a:gd name="connsiteX106" fmla="*/ 8197857 w 9153681"/>
              <a:gd name="connsiteY106" fmla="*/ 1797166 h 10177283"/>
              <a:gd name="connsiteX107" fmla="*/ 8197857 w 9153681"/>
              <a:gd name="connsiteY107" fmla="*/ 1819809 h 10177283"/>
              <a:gd name="connsiteX108" fmla="*/ 8166869 w 9153681"/>
              <a:gd name="connsiteY108" fmla="*/ 1805508 h 10177283"/>
              <a:gd name="connsiteX109" fmla="*/ 8066758 w 9153681"/>
              <a:gd name="connsiteY109" fmla="*/ 1674415 h 10177283"/>
              <a:gd name="connsiteX110" fmla="*/ 8028621 w 9153681"/>
              <a:gd name="connsiteY110" fmla="*/ 1636279 h 10177283"/>
              <a:gd name="connsiteX111" fmla="*/ 7974989 w 9153681"/>
              <a:gd name="connsiteY111" fmla="*/ 1651772 h 10177283"/>
              <a:gd name="connsiteX112" fmla="*/ 7983332 w 9153681"/>
              <a:gd name="connsiteY112" fmla="*/ 1674415 h 10177283"/>
              <a:gd name="connsiteX113" fmla="*/ 8059607 w 9153681"/>
              <a:gd name="connsiteY113" fmla="*/ 1751879 h 10177283"/>
              <a:gd name="connsiteX114" fmla="*/ 8066758 w 9153681"/>
              <a:gd name="connsiteY114" fmla="*/ 1797166 h 10177283"/>
              <a:gd name="connsiteX115" fmla="*/ 8044114 w 9153681"/>
              <a:gd name="connsiteY115" fmla="*/ 1805508 h 10177283"/>
              <a:gd name="connsiteX116" fmla="*/ 7998825 w 9153681"/>
              <a:gd name="connsiteY116" fmla="*/ 1774522 h 10177283"/>
              <a:gd name="connsiteX117" fmla="*/ 8013127 w 9153681"/>
              <a:gd name="connsiteY117" fmla="*/ 1828151 h 10177283"/>
              <a:gd name="connsiteX118" fmla="*/ 7967839 w 9153681"/>
              <a:gd name="connsiteY118" fmla="*/ 1797166 h 10177283"/>
              <a:gd name="connsiteX119" fmla="*/ 7936851 w 9153681"/>
              <a:gd name="connsiteY119" fmla="*/ 1751879 h 10177283"/>
              <a:gd name="connsiteX120" fmla="*/ 7936851 w 9153681"/>
              <a:gd name="connsiteY120" fmla="*/ 1766180 h 10177283"/>
              <a:gd name="connsiteX121" fmla="*/ 7936851 w 9153681"/>
              <a:gd name="connsiteY121" fmla="*/ 1812659 h 10177283"/>
              <a:gd name="connsiteX122" fmla="*/ 7883221 w 9153681"/>
              <a:gd name="connsiteY122" fmla="*/ 1819809 h 10177283"/>
              <a:gd name="connsiteX123" fmla="*/ 7837932 w 9153681"/>
              <a:gd name="connsiteY123" fmla="*/ 1774522 h 10177283"/>
              <a:gd name="connsiteX124" fmla="*/ 7815288 w 9153681"/>
              <a:gd name="connsiteY124" fmla="*/ 1728044 h 10177283"/>
              <a:gd name="connsiteX125" fmla="*/ 7799795 w 9153681"/>
              <a:gd name="connsiteY125" fmla="*/ 1720894 h 10177283"/>
              <a:gd name="connsiteX126" fmla="*/ 7753314 w 9153681"/>
              <a:gd name="connsiteY126" fmla="*/ 1674415 h 10177283"/>
              <a:gd name="connsiteX127" fmla="*/ 7684189 w 9153681"/>
              <a:gd name="connsiteY127" fmla="*/ 1720894 h 10177283"/>
              <a:gd name="connsiteX128" fmla="*/ 7600763 w 9153681"/>
              <a:gd name="connsiteY128" fmla="*/ 1743537 h 10177283"/>
              <a:gd name="connsiteX129" fmla="*/ 7592421 w 9153681"/>
              <a:gd name="connsiteY129" fmla="*/ 1728044 h 10177283"/>
              <a:gd name="connsiteX130" fmla="*/ 7562626 w 9153681"/>
              <a:gd name="connsiteY130" fmla="*/ 1713743 h 10177283"/>
              <a:gd name="connsiteX131" fmla="*/ 7547133 w 9153681"/>
              <a:gd name="connsiteY131" fmla="*/ 1720894 h 10177283"/>
              <a:gd name="connsiteX132" fmla="*/ 7379089 w 9153681"/>
              <a:gd name="connsiteY132" fmla="*/ 1743537 h 10177283"/>
              <a:gd name="connsiteX133" fmla="*/ 7149071 w 9153681"/>
              <a:gd name="connsiteY133" fmla="*/ 1797166 h 10177283"/>
              <a:gd name="connsiteX134" fmla="*/ 7012013 w 9153681"/>
              <a:gd name="connsiteY134" fmla="*/ 1850795 h 10177283"/>
              <a:gd name="connsiteX135" fmla="*/ 6934547 w 9153681"/>
              <a:gd name="connsiteY135" fmla="*/ 1866288 h 10177283"/>
              <a:gd name="connsiteX136" fmla="*/ 6880915 w 9153681"/>
              <a:gd name="connsiteY136" fmla="*/ 1881780 h 10177283"/>
              <a:gd name="connsiteX137" fmla="*/ 6712871 w 9153681"/>
              <a:gd name="connsiteY137" fmla="*/ 1911574 h 10177283"/>
              <a:gd name="connsiteX138" fmla="*/ 6697378 w 9153681"/>
              <a:gd name="connsiteY138" fmla="*/ 1935409 h 10177283"/>
              <a:gd name="connsiteX139" fmla="*/ 6828476 w 9153681"/>
              <a:gd name="connsiteY139" fmla="*/ 1935409 h 10177283"/>
              <a:gd name="connsiteX140" fmla="*/ 6789147 w 9153681"/>
              <a:gd name="connsiteY140" fmla="*/ 1973545 h 10177283"/>
              <a:gd name="connsiteX141" fmla="*/ 6522183 w 9153681"/>
              <a:gd name="connsiteY141" fmla="*/ 2011681 h 10177283"/>
              <a:gd name="connsiteX142" fmla="*/ 6491197 w 9153681"/>
              <a:gd name="connsiteY142" fmla="*/ 2011681 h 10177283"/>
              <a:gd name="connsiteX143" fmla="*/ 6276672 w 9153681"/>
              <a:gd name="connsiteY143" fmla="*/ 2072461 h 10177283"/>
              <a:gd name="connsiteX144" fmla="*/ 6262371 w 9153681"/>
              <a:gd name="connsiteY144" fmla="*/ 2087954 h 10177283"/>
              <a:gd name="connsiteX145" fmla="*/ 6285015 w 9153681"/>
              <a:gd name="connsiteY145" fmla="*/ 2095104 h 10177283"/>
              <a:gd name="connsiteX146" fmla="*/ 6376784 w 9153681"/>
              <a:gd name="connsiteY146" fmla="*/ 2087954 h 10177283"/>
              <a:gd name="connsiteX147" fmla="*/ 6361290 w 9153681"/>
              <a:gd name="connsiteY147" fmla="*/ 2110597 h 10177283"/>
              <a:gd name="connsiteX148" fmla="*/ 5940584 w 9153681"/>
              <a:gd name="connsiteY148" fmla="*/ 2188061 h 10177283"/>
              <a:gd name="connsiteX149" fmla="*/ 5902447 w 9153681"/>
              <a:gd name="connsiteY149" fmla="*/ 2217855 h 10177283"/>
              <a:gd name="connsiteX150" fmla="*/ 5879802 w 9153681"/>
              <a:gd name="connsiteY150" fmla="*/ 2226197 h 10177283"/>
              <a:gd name="connsiteX151" fmla="*/ 5841665 w 9153681"/>
              <a:gd name="connsiteY151" fmla="*/ 2233348 h 10177283"/>
              <a:gd name="connsiteX152" fmla="*/ 5810678 w 9153681"/>
              <a:gd name="connsiteY152" fmla="*/ 2264334 h 10177283"/>
              <a:gd name="connsiteX153" fmla="*/ 5772540 w 9153681"/>
              <a:gd name="connsiteY153" fmla="*/ 2347756 h 10177283"/>
              <a:gd name="connsiteX154" fmla="*/ 5764198 w 9153681"/>
              <a:gd name="connsiteY154" fmla="*/ 2394235 h 10177283"/>
              <a:gd name="connsiteX155" fmla="*/ 5658127 w 9153681"/>
              <a:gd name="connsiteY155" fmla="*/ 2714816 h 10177283"/>
              <a:gd name="connsiteX156" fmla="*/ 5618798 w 9153681"/>
              <a:gd name="connsiteY156" fmla="*/ 2875703 h 10177283"/>
              <a:gd name="connsiteX157" fmla="*/ 5589003 w 9153681"/>
              <a:gd name="connsiteY157" fmla="*/ 2944825 h 10177283"/>
              <a:gd name="connsiteX158" fmla="*/ 5527029 w 9153681"/>
              <a:gd name="connsiteY158" fmla="*/ 3097370 h 10177283"/>
              <a:gd name="connsiteX159" fmla="*/ 5459096 w 9153681"/>
              <a:gd name="connsiteY159" fmla="*/ 3289242 h 10177283"/>
              <a:gd name="connsiteX160" fmla="*/ 5435260 w 9153681"/>
              <a:gd name="connsiteY160" fmla="*/ 3381007 h 10177283"/>
              <a:gd name="connsiteX161" fmla="*/ 5405465 w 9153681"/>
              <a:gd name="connsiteY161" fmla="*/ 3426294 h 10177283"/>
              <a:gd name="connsiteX162" fmla="*/ 5327998 w 9153681"/>
              <a:gd name="connsiteY162" fmla="*/ 3564537 h 10177283"/>
              <a:gd name="connsiteX163" fmla="*/ 5313696 w 9153681"/>
              <a:gd name="connsiteY163" fmla="*/ 3602673 h 10177283"/>
              <a:gd name="connsiteX164" fmla="*/ 5298203 w 9153681"/>
              <a:gd name="connsiteY164" fmla="*/ 3647960 h 10177283"/>
              <a:gd name="connsiteX165" fmla="*/ 5206434 w 9153681"/>
              <a:gd name="connsiteY165" fmla="*/ 4000719 h 10177283"/>
              <a:gd name="connsiteX166" fmla="*/ 5144461 w 9153681"/>
              <a:gd name="connsiteY166" fmla="*/ 4253371 h 10177283"/>
              <a:gd name="connsiteX167" fmla="*/ 5092021 w 9153681"/>
              <a:gd name="connsiteY167" fmla="*/ 4397574 h 10177283"/>
              <a:gd name="connsiteX168" fmla="*/ 5068185 w 9153681"/>
              <a:gd name="connsiteY168" fmla="*/ 4489339 h 10177283"/>
              <a:gd name="connsiteX169" fmla="*/ 5092021 w 9153681"/>
              <a:gd name="connsiteY169" fmla="*/ 4497681 h 10177283"/>
              <a:gd name="connsiteX170" fmla="*/ 5076528 w 9153681"/>
              <a:gd name="connsiteY170" fmla="*/ 4604939 h 10177283"/>
              <a:gd name="connsiteX171" fmla="*/ 5022897 w 9153681"/>
              <a:gd name="connsiteY171" fmla="*/ 4811112 h 10177283"/>
              <a:gd name="connsiteX172" fmla="*/ 4984759 w 9153681"/>
              <a:gd name="connsiteY172" fmla="*/ 4971999 h 10177283"/>
              <a:gd name="connsiteX173" fmla="*/ 4984759 w 9153681"/>
              <a:gd name="connsiteY173" fmla="*/ 5041121 h 10177283"/>
              <a:gd name="connsiteX174" fmla="*/ 4976417 w 9153681"/>
              <a:gd name="connsiteY174" fmla="*/ 5048272 h 10177283"/>
              <a:gd name="connsiteX175" fmla="*/ 4915635 w 9153681"/>
              <a:gd name="connsiteY175" fmla="*/ 5231802 h 10177283"/>
              <a:gd name="connsiteX176" fmla="*/ 4884648 w 9153681"/>
              <a:gd name="connsiteY176" fmla="*/ 5385538 h 10177283"/>
              <a:gd name="connsiteX177" fmla="*/ 4823866 w 9153681"/>
              <a:gd name="connsiteY177" fmla="*/ 5721613 h 10177283"/>
              <a:gd name="connsiteX178" fmla="*/ 4792879 w 9153681"/>
              <a:gd name="connsiteY178" fmla="*/ 5988566 h 10177283"/>
              <a:gd name="connsiteX179" fmla="*/ 4770235 w 9153681"/>
              <a:gd name="connsiteY179" fmla="*/ 6095824 h 10177283"/>
              <a:gd name="connsiteX180" fmla="*/ 4747591 w 9153681"/>
              <a:gd name="connsiteY180" fmla="*/ 6211424 h 10177283"/>
              <a:gd name="connsiteX181" fmla="*/ 4716604 w 9153681"/>
              <a:gd name="connsiteY181" fmla="*/ 6310339 h 10177283"/>
              <a:gd name="connsiteX182" fmla="*/ 4716604 w 9153681"/>
              <a:gd name="connsiteY182" fmla="*/ 6363968 h 10177283"/>
              <a:gd name="connsiteX183" fmla="*/ 4716604 w 9153681"/>
              <a:gd name="connsiteY183" fmla="*/ 6386612 h 10177283"/>
              <a:gd name="connsiteX184" fmla="*/ 4693960 w 9153681"/>
              <a:gd name="connsiteY184" fmla="*/ 6532006 h 10177283"/>
              <a:gd name="connsiteX185" fmla="*/ 4678466 w 9153681"/>
              <a:gd name="connsiteY185" fmla="*/ 6723878 h 10177283"/>
              <a:gd name="connsiteX186" fmla="*/ 4609342 w 9153681"/>
              <a:gd name="connsiteY186" fmla="*/ 6914558 h 10177283"/>
              <a:gd name="connsiteX187" fmla="*/ 4579547 w 9153681"/>
              <a:gd name="connsiteY187" fmla="*/ 6976530 h 10177283"/>
              <a:gd name="connsiteX188" fmla="*/ 4548560 w 9153681"/>
              <a:gd name="connsiteY188" fmla="*/ 7098089 h 10177283"/>
              <a:gd name="connsiteX189" fmla="*/ 4510422 w 9153681"/>
              <a:gd name="connsiteY189" fmla="*/ 7243483 h 10177283"/>
              <a:gd name="connsiteX190" fmla="*/ 4487778 w 9153681"/>
              <a:gd name="connsiteY190" fmla="*/ 7328098 h 10177283"/>
              <a:gd name="connsiteX191" fmla="*/ 4487778 w 9153681"/>
              <a:gd name="connsiteY191" fmla="*/ 7435356 h 10177283"/>
              <a:gd name="connsiteX192" fmla="*/ 4463942 w 9153681"/>
              <a:gd name="connsiteY192" fmla="*/ 7556914 h 10177283"/>
              <a:gd name="connsiteX193" fmla="*/ 4441298 w 9153681"/>
              <a:gd name="connsiteY193" fmla="*/ 7648680 h 10177283"/>
              <a:gd name="connsiteX194" fmla="*/ 4410311 w 9153681"/>
              <a:gd name="connsiteY194" fmla="*/ 7825059 h 10177283"/>
              <a:gd name="connsiteX195" fmla="*/ 4394817 w 9153681"/>
              <a:gd name="connsiteY195" fmla="*/ 7901331 h 10177283"/>
              <a:gd name="connsiteX196" fmla="*/ 4441298 w 9153681"/>
              <a:gd name="connsiteY196" fmla="*/ 7825059 h 10177283"/>
              <a:gd name="connsiteX197" fmla="*/ 4425804 w 9153681"/>
              <a:gd name="connsiteY197" fmla="*/ 7947810 h 10177283"/>
              <a:gd name="connsiteX198" fmla="*/ 4418653 w 9153681"/>
              <a:gd name="connsiteY198" fmla="*/ 8077711 h 10177283"/>
              <a:gd name="connsiteX199" fmla="*/ 4494929 w 9153681"/>
              <a:gd name="connsiteY199" fmla="*/ 7817908 h 10177283"/>
              <a:gd name="connsiteX200" fmla="*/ 4502080 w 9153681"/>
              <a:gd name="connsiteY200" fmla="*/ 7840552 h 10177283"/>
              <a:gd name="connsiteX201" fmla="*/ 4494929 w 9153681"/>
              <a:gd name="connsiteY201" fmla="*/ 7885838 h 10177283"/>
              <a:gd name="connsiteX202" fmla="*/ 4463942 w 9153681"/>
              <a:gd name="connsiteY202" fmla="*/ 7993096 h 10177283"/>
              <a:gd name="connsiteX203" fmla="*/ 4441298 w 9153681"/>
              <a:gd name="connsiteY203" fmla="*/ 8084862 h 10177283"/>
              <a:gd name="connsiteX204" fmla="*/ 4441298 w 9153681"/>
              <a:gd name="connsiteY204" fmla="*/ 8100354 h 10177283"/>
              <a:gd name="connsiteX205" fmla="*/ 4387667 w 9153681"/>
              <a:gd name="connsiteY205" fmla="*/ 8276734 h 10177283"/>
              <a:gd name="connsiteX206" fmla="*/ 4387667 w 9153681"/>
              <a:gd name="connsiteY206" fmla="*/ 8314870 h 10177283"/>
              <a:gd name="connsiteX207" fmla="*/ 4387667 w 9153681"/>
              <a:gd name="connsiteY207" fmla="*/ 8368499 h 10177283"/>
              <a:gd name="connsiteX208" fmla="*/ 4372173 w 9153681"/>
              <a:gd name="connsiteY208" fmla="*/ 8490058 h 10177283"/>
              <a:gd name="connsiteX209" fmla="*/ 4403160 w 9153681"/>
              <a:gd name="connsiteY209" fmla="*/ 8451922 h 10177283"/>
              <a:gd name="connsiteX210" fmla="*/ 4410311 w 9153681"/>
              <a:gd name="connsiteY210" fmla="*/ 8505551 h 10177283"/>
              <a:gd name="connsiteX211" fmla="*/ 4394817 w 9153681"/>
              <a:gd name="connsiteY211" fmla="*/ 8659287 h 10177283"/>
              <a:gd name="connsiteX212" fmla="*/ 4387667 w 9153681"/>
              <a:gd name="connsiteY212" fmla="*/ 8681930 h 10177283"/>
              <a:gd name="connsiteX213" fmla="*/ 4387667 w 9153681"/>
              <a:gd name="connsiteY213" fmla="*/ 8735559 h 10177283"/>
              <a:gd name="connsiteX214" fmla="*/ 4380516 w 9153681"/>
              <a:gd name="connsiteY214" fmla="*/ 8765353 h 10177283"/>
              <a:gd name="connsiteX215" fmla="*/ 4356680 w 9153681"/>
              <a:gd name="connsiteY215" fmla="*/ 8827324 h 10177283"/>
              <a:gd name="connsiteX216" fmla="*/ 4394817 w 9153681"/>
              <a:gd name="connsiteY216" fmla="*/ 8789188 h 10177283"/>
              <a:gd name="connsiteX217" fmla="*/ 4418653 w 9153681"/>
              <a:gd name="connsiteY217" fmla="*/ 8619959 h 10177283"/>
              <a:gd name="connsiteX218" fmla="*/ 4425804 w 9153681"/>
              <a:gd name="connsiteY218" fmla="*/ 8612809 h 10177283"/>
              <a:gd name="connsiteX219" fmla="*/ 4463942 w 9153681"/>
              <a:gd name="connsiteY219" fmla="*/ 8360156 h 10177283"/>
              <a:gd name="connsiteX220" fmla="*/ 4463942 w 9153681"/>
              <a:gd name="connsiteY220" fmla="*/ 8344664 h 10177283"/>
              <a:gd name="connsiteX221" fmla="*/ 4479435 w 9153681"/>
              <a:gd name="connsiteY221" fmla="*/ 8330363 h 10177283"/>
              <a:gd name="connsiteX222" fmla="*/ 4487778 w 9153681"/>
              <a:gd name="connsiteY222" fmla="*/ 8344664 h 10177283"/>
              <a:gd name="connsiteX223" fmla="*/ 4487778 w 9153681"/>
              <a:gd name="connsiteY223" fmla="*/ 8451922 h 10177283"/>
              <a:gd name="connsiteX224" fmla="*/ 4456791 w 9153681"/>
              <a:gd name="connsiteY224" fmla="*/ 8681930 h 10177283"/>
              <a:gd name="connsiteX225" fmla="*/ 4434147 w 9153681"/>
              <a:gd name="connsiteY225" fmla="*/ 8865460 h 10177283"/>
              <a:gd name="connsiteX226" fmla="*/ 4425804 w 9153681"/>
              <a:gd name="connsiteY226" fmla="*/ 8988211 h 10177283"/>
              <a:gd name="connsiteX227" fmla="*/ 4425804 w 9153681"/>
              <a:gd name="connsiteY227" fmla="*/ 9010854 h 10177283"/>
              <a:gd name="connsiteX228" fmla="*/ 4410311 w 9153681"/>
              <a:gd name="connsiteY228" fmla="*/ 9163399 h 10177283"/>
              <a:gd name="connsiteX229" fmla="*/ 4403160 w 9153681"/>
              <a:gd name="connsiteY229" fmla="*/ 9454187 h 10177283"/>
              <a:gd name="connsiteX230" fmla="*/ 4403160 w 9153681"/>
              <a:gd name="connsiteY230" fmla="*/ 9622224 h 10177283"/>
              <a:gd name="connsiteX231" fmla="*/ 4403160 w 9153681"/>
              <a:gd name="connsiteY231" fmla="*/ 9646060 h 10177283"/>
              <a:gd name="connsiteX232" fmla="*/ 4403160 w 9153681"/>
              <a:gd name="connsiteY232" fmla="*/ 9783111 h 10177283"/>
              <a:gd name="connsiteX233" fmla="*/ 4387667 w 9153681"/>
              <a:gd name="connsiteY233" fmla="*/ 9859384 h 10177283"/>
              <a:gd name="connsiteX234" fmla="*/ 4365022 w 9153681"/>
              <a:gd name="connsiteY234" fmla="*/ 9821247 h 10177283"/>
              <a:gd name="connsiteX235" fmla="*/ 4326885 w 9153681"/>
              <a:gd name="connsiteY235" fmla="*/ 9767618 h 10177283"/>
              <a:gd name="connsiteX236" fmla="*/ 4303049 w 9153681"/>
              <a:gd name="connsiteY236" fmla="*/ 9760468 h 10177283"/>
              <a:gd name="connsiteX237" fmla="*/ 4295898 w 9153681"/>
              <a:gd name="connsiteY237" fmla="*/ 9775961 h 10177283"/>
              <a:gd name="connsiteX238" fmla="*/ 4311391 w 9153681"/>
              <a:gd name="connsiteY238" fmla="*/ 9805755 h 10177283"/>
              <a:gd name="connsiteX239" fmla="*/ 4341186 w 9153681"/>
              <a:gd name="connsiteY239" fmla="*/ 9852233 h 10177283"/>
              <a:gd name="connsiteX240" fmla="*/ 4311391 w 9153681"/>
              <a:gd name="connsiteY240" fmla="*/ 9836740 h 10177283"/>
              <a:gd name="connsiteX241" fmla="*/ 4249418 w 9153681"/>
              <a:gd name="connsiteY241" fmla="*/ 9843891 h 10177283"/>
              <a:gd name="connsiteX242" fmla="*/ 4211280 w 9153681"/>
              <a:gd name="connsiteY242" fmla="*/ 9843891 h 10177283"/>
              <a:gd name="connsiteX243" fmla="*/ 4165991 w 9153681"/>
              <a:gd name="connsiteY243" fmla="*/ 9798604 h 10177283"/>
              <a:gd name="connsiteX244" fmla="*/ 4150498 w 9153681"/>
              <a:gd name="connsiteY244" fmla="*/ 9791454 h 10177283"/>
              <a:gd name="connsiteX245" fmla="*/ 4143347 w 9153681"/>
              <a:gd name="connsiteY245" fmla="*/ 9805755 h 10177283"/>
              <a:gd name="connsiteX246" fmla="*/ 4150498 w 9153681"/>
              <a:gd name="connsiteY246" fmla="*/ 9836740 h 10177283"/>
              <a:gd name="connsiteX247" fmla="*/ 4181485 w 9153681"/>
              <a:gd name="connsiteY247" fmla="*/ 9874876 h 10177283"/>
              <a:gd name="connsiteX248" fmla="*/ 4165991 w 9153681"/>
              <a:gd name="connsiteY248" fmla="*/ 9874876 h 10177283"/>
              <a:gd name="connsiteX249" fmla="*/ 4135005 w 9153681"/>
              <a:gd name="connsiteY249" fmla="*/ 9867726 h 10177283"/>
              <a:gd name="connsiteX250" fmla="*/ 4127854 w 9153681"/>
              <a:gd name="connsiteY250" fmla="*/ 9905862 h 10177283"/>
              <a:gd name="connsiteX251" fmla="*/ 4150498 w 9153681"/>
              <a:gd name="connsiteY251" fmla="*/ 10035763 h 10177283"/>
              <a:gd name="connsiteX252" fmla="*/ 4127854 w 9153681"/>
              <a:gd name="connsiteY252" fmla="*/ 10020270 h 10177283"/>
              <a:gd name="connsiteX253" fmla="*/ 4089716 w 9153681"/>
              <a:gd name="connsiteY253" fmla="*/ 9982134 h 10177283"/>
              <a:gd name="connsiteX254" fmla="*/ 4065880 w 9153681"/>
              <a:gd name="connsiteY254" fmla="*/ 9966641 h 10177283"/>
              <a:gd name="connsiteX255" fmla="*/ 3966960 w 9153681"/>
              <a:gd name="connsiteY255" fmla="*/ 9867726 h 10177283"/>
              <a:gd name="connsiteX256" fmla="*/ 3944316 w 9153681"/>
              <a:gd name="connsiteY256" fmla="*/ 9859384 h 10177283"/>
              <a:gd name="connsiteX257" fmla="*/ 3951467 w 9153681"/>
              <a:gd name="connsiteY257" fmla="*/ 9935656 h 10177283"/>
              <a:gd name="connsiteX258" fmla="*/ 3974111 w 9153681"/>
              <a:gd name="connsiteY258" fmla="*/ 9997627 h 10177283"/>
              <a:gd name="connsiteX259" fmla="*/ 3951467 w 9153681"/>
              <a:gd name="connsiteY259" fmla="*/ 10027421 h 10177283"/>
              <a:gd name="connsiteX260" fmla="*/ 3944316 w 9153681"/>
              <a:gd name="connsiteY260" fmla="*/ 10051256 h 10177283"/>
              <a:gd name="connsiteX261" fmla="*/ 3935974 w 9153681"/>
              <a:gd name="connsiteY261" fmla="*/ 10073899 h 10177283"/>
              <a:gd name="connsiteX262" fmla="*/ 3913329 w 9153681"/>
              <a:gd name="connsiteY262" fmla="*/ 10065557 h 10177283"/>
              <a:gd name="connsiteX263" fmla="*/ 3906179 w 9153681"/>
              <a:gd name="connsiteY263" fmla="*/ 10058407 h 10177283"/>
              <a:gd name="connsiteX264" fmla="*/ 3821561 w 9153681"/>
              <a:gd name="connsiteY264" fmla="*/ 10020270 h 10177283"/>
              <a:gd name="connsiteX265" fmla="*/ 3783423 w 9153681"/>
              <a:gd name="connsiteY265" fmla="*/ 10051256 h 10177283"/>
              <a:gd name="connsiteX266" fmla="*/ 3760779 w 9153681"/>
              <a:gd name="connsiteY266" fmla="*/ 10051256 h 10177283"/>
              <a:gd name="connsiteX267" fmla="*/ 3722641 w 9153681"/>
              <a:gd name="connsiteY267" fmla="*/ 10073899 h 10177283"/>
              <a:gd name="connsiteX268" fmla="*/ 3698805 w 9153681"/>
              <a:gd name="connsiteY268" fmla="*/ 10096543 h 10177283"/>
              <a:gd name="connsiteX269" fmla="*/ 3607036 w 9153681"/>
              <a:gd name="connsiteY269" fmla="*/ 10143021 h 10177283"/>
              <a:gd name="connsiteX270" fmla="*/ 3561748 w 9153681"/>
              <a:gd name="connsiteY270" fmla="*/ 10089392 h 10177283"/>
              <a:gd name="connsiteX271" fmla="*/ 3515268 w 9153681"/>
              <a:gd name="connsiteY271" fmla="*/ 10096543 h 10177283"/>
              <a:gd name="connsiteX272" fmla="*/ 3492623 w 9153681"/>
              <a:gd name="connsiteY272" fmla="*/ 10165664 h 10177283"/>
              <a:gd name="connsiteX273" fmla="*/ 3469979 w 9153681"/>
              <a:gd name="connsiteY273" fmla="*/ 10165664 h 10177283"/>
              <a:gd name="connsiteX274" fmla="*/ 3416348 w 9153681"/>
              <a:gd name="connsiteY274" fmla="*/ 10096543 h 10177283"/>
              <a:gd name="connsiteX275" fmla="*/ 3355566 w 9153681"/>
              <a:gd name="connsiteY275" fmla="*/ 10020270 h 10177283"/>
              <a:gd name="connsiteX276" fmla="*/ 3309086 w 9153681"/>
              <a:gd name="connsiteY276" fmla="*/ 9997627 h 10177283"/>
              <a:gd name="connsiteX277" fmla="*/ 3286442 w 9153681"/>
              <a:gd name="connsiteY277" fmla="*/ 9989285 h 10177283"/>
              <a:gd name="connsiteX278" fmla="*/ 3094562 w 9153681"/>
              <a:gd name="connsiteY278" fmla="*/ 9829590 h 10177283"/>
              <a:gd name="connsiteX279" fmla="*/ 3040931 w 9153681"/>
              <a:gd name="connsiteY279" fmla="*/ 9783111 h 10177283"/>
              <a:gd name="connsiteX280" fmla="*/ 2872887 w 9153681"/>
              <a:gd name="connsiteY280" fmla="*/ 9653210 h 10177283"/>
              <a:gd name="connsiteX281" fmla="*/ 2796611 w 9153681"/>
              <a:gd name="connsiteY281" fmla="*/ 9545952 h 10177283"/>
              <a:gd name="connsiteX282" fmla="*/ 2742980 w 9153681"/>
              <a:gd name="connsiteY282" fmla="*/ 9500666 h 10177283"/>
              <a:gd name="connsiteX283" fmla="*/ 2635718 w 9153681"/>
              <a:gd name="connsiteY283" fmla="*/ 9431544 h 10177283"/>
              <a:gd name="connsiteX284" fmla="*/ 2590430 w 9153681"/>
              <a:gd name="connsiteY284" fmla="*/ 9408900 h 10177283"/>
              <a:gd name="connsiteX285" fmla="*/ 2552292 w 9153681"/>
              <a:gd name="connsiteY285" fmla="*/ 9385065 h 10177283"/>
              <a:gd name="connsiteX286" fmla="*/ 2490318 w 9153681"/>
              <a:gd name="connsiteY286" fmla="*/ 9225370 h 10177283"/>
              <a:gd name="connsiteX287" fmla="*/ 2490318 w 9153681"/>
              <a:gd name="connsiteY287" fmla="*/ 9125263 h 10177283"/>
              <a:gd name="connsiteX288" fmla="*/ 2505812 w 9153681"/>
              <a:gd name="connsiteY288" fmla="*/ 8926240 h 10177283"/>
              <a:gd name="connsiteX289" fmla="*/ 2521305 w 9153681"/>
              <a:gd name="connsiteY289" fmla="*/ 9026347 h 10177283"/>
              <a:gd name="connsiteX290" fmla="*/ 2543949 w 9153681"/>
              <a:gd name="connsiteY290" fmla="*/ 9171741 h 10177283"/>
              <a:gd name="connsiteX291" fmla="*/ 2597580 w 9153681"/>
              <a:gd name="connsiteY291" fmla="*/ 9225370 h 10177283"/>
              <a:gd name="connsiteX292" fmla="*/ 2613074 w 9153681"/>
              <a:gd name="connsiteY292" fmla="*/ 9225370 h 10177283"/>
              <a:gd name="connsiteX293" fmla="*/ 2613074 w 9153681"/>
              <a:gd name="connsiteY293" fmla="*/ 9209877 h 10177283"/>
              <a:gd name="connsiteX294" fmla="*/ 2574936 w 9153681"/>
              <a:gd name="connsiteY294" fmla="*/ 9140756 h 10177283"/>
              <a:gd name="connsiteX295" fmla="*/ 2559443 w 9153681"/>
              <a:gd name="connsiteY295" fmla="*/ 9094277 h 10177283"/>
              <a:gd name="connsiteX296" fmla="*/ 2559443 w 9153681"/>
              <a:gd name="connsiteY296" fmla="*/ 8972718 h 10177283"/>
              <a:gd name="connsiteX297" fmla="*/ 2552292 w 9153681"/>
              <a:gd name="connsiteY297" fmla="*/ 8888104 h 10177283"/>
              <a:gd name="connsiteX298" fmla="*/ 2559443 w 9153681"/>
              <a:gd name="connsiteY298" fmla="*/ 8818982 h 10177283"/>
              <a:gd name="connsiteX299" fmla="*/ 2566594 w 9153681"/>
              <a:gd name="connsiteY299" fmla="*/ 8789188 h 10177283"/>
              <a:gd name="connsiteX300" fmla="*/ 2597580 w 9153681"/>
              <a:gd name="connsiteY300" fmla="*/ 8375650 h 10177283"/>
              <a:gd name="connsiteX301" fmla="*/ 2628567 w 9153681"/>
              <a:gd name="connsiteY301" fmla="*/ 8039574 h 10177283"/>
              <a:gd name="connsiteX302" fmla="*/ 2590430 w 9153681"/>
              <a:gd name="connsiteY302" fmla="*/ 8077711 h 10177283"/>
              <a:gd name="connsiteX303" fmla="*/ 2628567 w 9153681"/>
              <a:gd name="connsiteY303" fmla="*/ 7856044 h 10177283"/>
              <a:gd name="connsiteX304" fmla="*/ 2651211 w 9153681"/>
              <a:gd name="connsiteY304" fmla="*/ 7657022 h 10177283"/>
              <a:gd name="connsiteX305" fmla="*/ 2696500 w 9153681"/>
              <a:gd name="connsiteY305" fmla="*/ 7281619 h 10177283"/>
              <a:gd name="connsiteX306" fmla="*/ 2773967 w 9153681"/>
              <a:gd name="connsiteY306" fmla="*/ 6793000 h 10177283"/>
              <a:gd name="connsiteX307" fmla="*/ 2895531 w 9153681"/>
              <a:gd name="connsiteY307" fmla="*/ 6027894 h 10177283"/>
              <a:gd name="connsiteX308" fmla="*/ 3011136 w 9153681"/>
              <a:gd name="connsiteY308" fmla="*/ 5331909 h 10177283"/>
              <a:gd name="connsiteX309" fmla="*/ 3071917 w 9153681"/>
              <a:gd name="connsiteY309" fmla="*/ 4880234 h 10177283"/>
              <a:gd name="connsiteX310" fmla="*/ 3156535 w 9153681"/>
              <a:gd name="connsiteY310" fmla="*/ 4345137 h 10177283"/>
              <a:gd name="connsiteX311" fmla="*/ 3239961 w 9153681"/>
              <a:gd name="connsiteY311" fmla="*/ 3832682 h 10177283"/>
              <a:gd name="connsiteX312" fmla="*/ 3355566 w 9153681"/>
              <a:gd name="connsiteY312" fmla="*/ 3212970 h 10177283"/>
              <a:gd name="connsiteX313" fmla="*/ 3508117 w 9153681"/>
              <a:gd name="connsiteY313" fmla="*/ 2371591 h 10177283"/>
              <a:gd name="connsiteX314" fmla="*/ 3530761 w 9153681"/>
              <a:gd name="connsiteY314" fmla="*/ 2248841 h 10177283"/>
              <a:gd name="connsiteX315" fmla="*/ 3492623 w 9153681"/>
              <a:gd name="connsiteY315" fmla="*/ 2217855 h 10177283"/>
              <a:gd name="connsiteX316" fmla="*/ 3423499 w 9153681"/>
              <a:gd name="connsiteY316" fmla="*/ 2226197 h 10177283"/>
              <a:gd name="connsiteX317" fmla="*/ 3194673 w 9153681"/>
              <a:gd name="connsiteY317" fmla="*/ 2217855 h 10177283"/>
              <a:gd name="connsiteX318" fmla="*/ 2911024 w 9153681"/>
              <a:gd name="connsiteY318" fmla="*/ 2248841 h 10177283"/>
              <a:gd name="connsiteX319" fmla="*/ 2803762 w 9153681"/>
              <a:gd name="connsiteY319" fmla="*/ 2255991 h 10177283"/>
              <a:gd name="connsiteX320" fmla="*/ 2658362 w 9153681"/>
              <a:gd name="connsiteY320" fmla="*/ 2264334 h 10177283"/>
              <a:gd name="connsiteX321" fmla="*/ 2414043 w 9153681"/>
              <a:gd name="connsiteY321" fmla="*/ 2294127 h 10177283"/>
              <a:gd name="connsiteX322" fmla="*/ 2230505 w 9153681"/>
              <a:gd name="connsiteY322" fmla="*/ 2325113 h 10177283"/>
              <a:gd name="connsiteX323" fmla="*/ 2154230 w 9153681"/>
              <a:gd name="connsiteY323" fmla="*/ 2347756 h 10177283"/>
              <a:gd name="connsiteX324" fmla="*/ 2116093 w 9153681"/>
              <a:gd name="connsiteY324" fmla="*/ 2356099 h 10177283"/>
              <a:gd name="connsiteX325" fmla="*/ 1901568 w 9153681"/>
              <a:gd name="connsiteY325" fmla="*/ 2378742 h 10177283"/>
              <a:gd name="connsiteX326" fmla="*/ 1687044 w 9153681"/>
              <a:gd name="connsiteY326" fmla="*/ 2401385 h 10177283"/>
              <a:gd name="connsiteX327" fmla="*/ 1633413 w 9153681"/>
              <a:gd name="connsiteY327" fmla="*/ 2409727 h 10177283"/>
              <a:gd name="connsiteX328" fmla="*/ 1610769 w 9153681"/>
              <a:gd name="connsiteY328" fmla="*/ 2416878 h 10177283"/>
              <a:gd name="connsiteX329" fmla="*/ 1588125 w 9153681"/>
              <a:gd name="connsiteY329" fmla="*/ 2463356 h 10177283"/>
              <a:gd name="connsiteX330" fmla="*/ 1319969 w 9153681"/>
              <a:gd name="connsiteY330" fmla="*/ 2539629 h 10177283"/>
              <a:gd name="connsiteX331" fmla="*/ 1120938 w 9153681"/>
              <a:gd name="connsiteY331" fmla="*/ 2546779 h 10177283"/>
              <a:gd name="connsiteX332" fmla="*/ 1037512 w 9153681"/>
              <a:gd name="connsiteY332" fmla="*/ 2555121 h 10177283"/>
              <a:gd name="connsiteX333" fmla="*/ 921907 w 9153681"/>
              <a:gd name="connsiteY333" fmla="*/ 2593258 h 10177283"/>
              <a:gd name="connsiteX334" fmla="*/ 731219 w 9153681"/>
              <a:gd name="connsiteY334" fmla="*/ 2631394 h 10177283"/>
              <a:gd name="connsiteX335" fmla="*/ 639450 w 9153681"/>
              <a:gd name="connsiteY335" fmla="*/ 2646886 h 10177283"/>
              <a:gd name="connsiteX336" fmla="*/ 417775 w 9153681"/>
              <a:gd name="connsiteY336" fmla="*/ 2584915 h 10177283"/>
              <a:gd name="connsiteX337" fmla="*/ 287869 w 9153681"/>
              <a:gd name="connsiteY337" fmla="*/ 2539629 h 10177283"/>
              <a:gd name="connsiteX338" fmla="*/ 225895 w 9153681"/>
              <a:gd name="connsiteY338" fmla="*/ 2516985 h 10177283"/>
              <a:gd name="connsiteX339" fmla="*/ 156771 w 9153681"/>
              <a:gd name="connsiteY339" fmla="*/ 2455014 h 10177283"/>
              <a:gd name="connsiteX340" fmla="*/ 149620 w 9153681"/>
              <a:gd name="connsiteY340" fmla="*/ 2439521 h 10177283"/>
              <a:gd name="connsiteX341" fmla="*/ 156771 w 9153681"/>
              <a:gd name="connsiteY341" fmla="*/ 2255991 h 10177283"/>
              <a:gd name="connsiteX342" fmla="*/ 118633 w 9153681"/>
              <a:gd name="connsiteY342" fmla="*/ 2049818 h 10177283"/>
              <a:gd name="connsiteX343" fmla="*/ 88838 w 9153681"/>
              <a:gd name="connsiteY343" fmla="*/ 1919917 h 10177283"/>
              <a:gd name="connsiteX344" fmla="*/ 88838 w 9153681"/>
              <a:gd name="connsiteY344" fmla="*/ 1812659 h 10177283"/>
              <a:gd name="connsiteX345" fmla="*/ 73344 w 9153681"/>
              <a:gd name="connsiteY345" fmla="*/ 1720894 h 10177283"/>
              <a:gd name="connsiteX346" fmla="*/ 73344 w 9153681"/>
              <a:gd name="connsiteY346" fmla="*/ 1705401 h 10177283"/>
              <a:gd name="connsiteX347" fmla="*/ 19714 w 9153681"/>
              <a:gd name="connsiteY347" fmla="*/ 1560007 h 10177283"/>
              <a:gd name="connsiteX348" fmla="*/ 4220 w 9153681"/>
              <a:gd name="connsiteY348" fmla="*/ 1407462 h 10177283"/>
              <a:gd name="connsiteX349" fmla="*/ 12563 w 9153681"/>
              <a:gd name="connsiteY349" fmla="*/ 1192946 h 10177283"/>
              <a:gd name="connsiteX350" fmla="*/ 26864 w 9153681"/>
              <a:gd name="connsiteY350" fmla="*/ 1063045 h 10177283"/>
              <a:gd name="connsiteX351" fmla="*/ 57851 w 9153681"/>
              <a:gd name="connsiteY351" fmla="*/ 955787 h 10177283"/>
              <a:gd name="connsiteX352" fmla="*/ 65002 w 9153681"/>
              <a:gd name="connsiteY352" fmla="*/ 772257 h 10177283"/>
              <a:gd name="connsiteX353" fmla="*/ 65002 w 9153681"/>
              <a:gd name="connsiteY353" fmla="*/ 749614 h 10177283"/>
              <a:gd name="connsiteX354" fmla="*/ 73344 w 9153681"/>
              <a:gd name="connsiteY354" fmla="*/ 588727 h 10177283"/>
              <a:gd name="connsiteX355" fmla="*/ 118633 w 9153681"/>
              <a:gd name="connsiteY355" fmla="*/ 344417 h 10177283"/>
              <a:gd name="connsiteX356" fmla="*/ 156771 w 9153681"/>
              <a:gd name="connsiteY356" fmla="*/ 214516 h 10177283"/>
              <a:gd name="connsiteX357" fmla="*/ 156771 w 9153681"/>
              <a:gd name="connsiteY357" fmla="*/ 145394 h 10177283"/>
              <a:gd name="connsiteX358" fmla="*/ 156771 w 9153681"/>
              <a:gd name="connsiteY358" fmla="*/ 15493 h 10177283"/>
              <a:gd name="connsiteX359" fmla="*/ 187757 w 9153681"/>
              <a:gd name="connsiteY359" fmla="*/ 38136 h 10177283"/>
              <a:gd name="connsiteX360" fmla="*/ 225895 w 9153681"/>
              <a:gd name="connsiteY360" fmla="*/ 0 h 101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9153681" h="10177283">
                <a:moveTo>
                  <a:pt x="2521305" y="9209877"/>
                </a:moveTo>
                <a:cubicBezTo>
                  <a:pt x="2521305" y="9239671"/>
                  <a:pt x="2521305" y="9270657"/>
                  <a:pt x="2528456" y="9308793"/>
                </a:cubicBezTo>
                <a:cubicBezTo>
                  <a:pt x="2543949" y="9370764"/>
                  <a:pt x="2582087" y="9385065"/>
                  <a:pt x="2628567" y="9400558"/>
                </a:cubicBezTo>
                <a:cubicBezTo>
                  <a:pt x="2644061" y="9416051"/>
                  <a:pt x="2666705" y="9393408"/>
                  <a:pt x="2658362" y="9377915"/>
                </a:cubicBezTo>
                <a:cubicBezTo>
                  <a:pt x="2651211" y="9355271"/>
                  <a:pt x="2635718" y="9324286"/>
                  <a:pt x="2635718" y="9301643"/>
                </a:cubicBezTo>
                <a:cubicBezTo>
                  <a:pt x="2635718" y="9286150"/>
                  <a:pt x="2628567" y="9286150"/>
                  <a:pt x="2613074" y="9278999"/>
                </a:cubicBezTo>
                <a:cubicBezTo>
                  <a:pt x="2582087" y="9255164"/>
                  <a:pt x="2552292" y="9232521"/>
                  <a:pt x="2521305" y="9209877"/>
                </a:cubicBezTo>
                <a:close/>
                <a:moveTo>
                  <a:pt x="4372173" y="8872611"/>
                </a:moveTo>
                <a:cubicBezTo>
                  <a:pt x="4365022" y="8910747"/>
                  <a:pt x="4365022" y="8941733"/>
                  <a:pt x="4372173" y="8979869"/>
                </a:cubicBezTo>
                <a:cubicBezTo>
                  <a:pt x="4394817" y="8926240"/>
                  <a:pt x="4394817" y="8910747"/>
                  <a:pt x="4372173" y="8872611"/>
                </a:cubicBezTo>
                <a:close/>
                <a:moveTo>
                  <a:pt x="225895" y="0"/>
                </a:moveTo>
                <a:cubicBezTo>
                  <a:pt x="241389" y="15493"/>
                  <a:pt x="248539" y="38136"/>
                  <a:pt x="279526" y="30986"/>
                </a:cubicBezTo>
                <a:cubicBezTo>
                  <a:pt x="287869" y="22644"/>
                  <a:pt x="295020" y="45287"/>
                  <a:pt x="302171" y="45287"/>
                </a:cubicBezTo>
                <a:cubicBezTo>
                  <a:pt x="317664" y="60780"/>
                  <a:pt x="317664" y="83423"/>
                  <a:pt x="340308" y="98916"/>
                </a:cubicBezTo>
                <a:cubicBezTo>
                  <a:pt x="371295" y="137052"/>
                  <a:pt x="417775" y="129902"/>
                  <a:pt x="455913" y="129902"/>
                </a:cubicBezTo>
                <a:cubicBezTo>
                  <a:pt x="509544" y="129902"/>
                  <a:pt x="539339" y="152545"/>
                  <a:pt x="563175" y="190681"/>
                </a:cubicBezTo>
                <a:cubicBezTo>
                  <a:pt x="601313" y="259803"/>
                  <a:pt x="646601" y="306281"/>
                  <a:pt x="724068" y="328925"/>
                </a:cubicBezTo>
                <a:cubicBezTo>
                  <a:pt x="869468" y="374211"/>
                  <a:pt x="1006525" y="420689"/>
                  <a:pt x="1144774" y="458826"/>
                </a:cubicBezTo>
                <a:cubicBezTo>
                  <a:pt x="1297325" y="496962"/>
                  <a:pt x="1449876" y="519605"/>
                  <a:pt x="1610769" y="535098"/>
                </a:cubicBezTo>
                <a:cubicBezTo>
                  <a:pt x="1832444" y="550591"/>
                  <a:pt x="2054119" y="573234"/>
                  <a:pt x="2276986" y="581576"/>
                </a:cubicBezTo>
                <a:cubicBezTo>
                  <a:pt x="2429536" y="588727"/>
                  <a:pt x="2582087" y="595878"/>
                  <a:pt x="2727487" y="604220"/>
                </a:cubicBezTo>
                <a:cubicBezTo>
                  <a:pt x="2865736" y="611370"/>
                  <a:pt x="3002793" y="626863"/>
                  <a:pt x="3132699" y="635205"/>
                </a:cubicBezTo>
                <a:cubicBezTo>
                  <a:pt x="3255455" y="642356"/>
                  <a:pt x="3378210" y="635205"/>
                  <a:pt x="3500966" y="626863"/>
                </a:cubicBezTo>
                <a:cubicBezTo>
                  <a:pt x="3630872" y="626863"/>
                  <a:pt x="3760779" y="619712"/>
                  <a:pt x="3890685" y="619712"/>
                </a:cubicBezTo>
                <a:cubicBezTo>
                  <a:pt x="3897836" y="619712"/>
                  <a:pt x="3913329" y="619712"/>
                  <a:pt x="3928823" y="611370"/>
                </a:cubicBezTo>
                <a:cubicBezTo>
                  <a:pt x="3944316" y="611370"/>
                  <a:pt x="3951467" y="595878"/>
                  <a:pt x="3951467" y="588727"/>
                </a:cubicBezTo>
                <a:cubicBezTo>
                  <a:pt x="3928823" y="557741"/>
                  <a:pt x="3959810" y="557741"/>
                  <a:pt x="3974111" y="550591"/>
                </a:cubicBezTo>
                <a:lnTo>
                  <a:pt x="3974111" y="542249"/>
                </a:lnTo>
                <a:cubicBezTo>
                  <a:pt x="4074223" y="535098"/>
                  <a:pt x="4165991" y="504112"/>
                  <a:pt x="4264911" y="519605"/>
                </a:cubicBezTo>
                <a:cubicBezTo>
                  <a:pt x="4349529" y="527948"/>
                  <a:pt x="4434147" y="535098"/>
                  <a:pt x="4510422" y="542249"/>
                </a:cubicBezTo>
                <a:cubicBezTo>
                  <a:pt x="4525916" y="542249"/>
                  <a:pt x="4533066" y="542249"/>
                  <a:pt x="4540217" y="542249"/>
                </a:cubicBezTo>
                <a:cubicBezTo>
                  <a:pt x="4609342" y="573234"/>
                  <a:pt x="4693960" y="573234"/>
                  <a:pt x="4763084" y="588727"/>
                </a:cubicBezTo>
                <a:cubicBezTo>
                  <a:pt x="4816715" y="604220"/>
                  <a:pt x="4862004" y="595878"/>
                  <a:pt x="4915635" y="588727"/>
                </a:cubicBezTo>
                <a:cubicBezTo>
                  <a:pt x="5076528" y="573234"/>
                  <a:pt x="5244572" y="557741"/>
                  <a:pt x="5412616" y="550591"/>
                </a:cubicBezTo>
                <a:cubicBezTo>
                  <a:pt x="5535372" y="542249"/>
                  <a:pt x="5665278" y="535098"/>
                  <a:pt x="5788034" y="535098"/>
                </a:cubicBezTo>
                <a:cubicBezTo>
                  <a:pt x="5925091" y="527948"/>
                  <a:pt x="6054997" y="535098"/>
                  <a:pt x="6193246" y="535098"/>
                </a:cubicBezTo>
                <a:cubicBezTo>
                  <a:pt x="6292166" y="535098"/>
                  <a:pt x="6392277" y="527948"/>
                  <a:pt x="6491197" y="519605"/>
                </a:cubicBezTo>
                <a:cubicBezTo>
                  <a:pt x="6529334" y="512455"/>
                  <a:pt x="6560321" y="512455"/>
                  <a:pt x="6598459" y="512455"/>
                </a:cubicBezTo>
                <a:cubicBezTo>
                  <a:pt x="6789147" y="504112"/>
                  <a:pt x="6981027" y="496962"/>
                  <a:pt x="7172907" y="489811"/>
                </a:cubicBezTo>
                <a:cubicBezTo>
                  <a:pt x="7370746" y="481469"/>
                  <a:pt x="7578119" y="481469"/>
                  <a:pt x="7775959" y="481469"/>
                </a:cubicBezTo>
                <a:cubicBezTo>
                  <a:pt x="7815288" y="481469"/>
                  <a:pt x="7853425" y="481469"/>
                  <a:pt x="7891563" y="465976"/>
                </a:cubicBezTo>
                <a:cubicBezTo>
                  <a:pt x="7929701" y="458826"/>
                  <a:pt x="7967839" y="458826"/>
                  <a:pt x="8005976" y="465976"/>
                </a:cubicBezTo>
                <a:cubicBezTo>
                  <a:pt x="8044114" y="474319"/>
                  <a:pt x="8075101" y="474319"/>
                  <a:pt x="8113239" y="474319"/>
                </a:cubicBezTo>
                <a:cubicBezTo>
                  <a:pt x="8128732" y="474319"/>
                  <a:pt x="8144225" y="474319"/>
                  <a:pt x="8151376" y="465976"/>
                </a:cubicBezTo>
                <a:cubicBezTo>
                  <a:pt x="8182363" y="443333"/>
                  <a:pt x="8212158" y="450483"/>
                  <a:pt x="8235994" y="474319"/>
                </a:cubicBezTo>
                <a:cubicBezTo>
                  <a:pt x="8289625" y="504112"/>
                  <a:pt x="8350407" y="512455"/>
                  <a:pt x="8395695" y="550591"/>
                </a:cubicBezTo>
                <a:cubicBezTo>
                  <a:pt x="8411189" y="566084"/>
                  <a:pt x="8435025" y="566084"/>
                  <a:pt x="8449326" y="573234"/>
                </a:cubicBezTo>
                <a:cubicBezTo>
                  <a:pt x="8464820" y="573234"/>
                  <a:pt x="8488656" y="573234"/>
                  <a:pt x="8502957" y="581576"/>
                </a:cubicBezTo>
                <a:cubicBezTo>
                  <a:pt x="8511300" y="588727"/>
                  <a:pt x="8518451" y="581576"/>
                  <a:pt x="8526794" y="581576"/>
                </a:cubicBezTo>
                <a:cubicBezTo>
                  <a:pt x="8556589" y="581576"/>
                  <a:pt x="8580425" y="581576"/>
                  <a:pt x="8594726" y="588727"/>
                </a:cubicBezTo>
                <a:cubicBezTo>
                  <a:pt x="8610220" y="581576"/>
                  <a:pt x="8594726" y="566084"/>
                  <a:pt x="8603069" y="557741"/>
                </a:cubicBezTo>
                <a:cubicBezTo>
                  <a:pt x="8618562" y="557741"/>
                  <a:pt x="8625713" y="573234"/>
                  <a:pt x="8632864" y="581576"/>
                </a:cubicBezTo>
                <a:cubicBezTo>
                  <a:pt x="8710331" y="642356"/>
                  <a:pt x="8755619" y="726970"/>
                  <a:pt x="8802100" y="803243"/>
                </a:cubicBezTo>
                <a:cubicBezTo>
                  <a:pt x="8840237" y="864022"/>
                  <a:pt x="8870032" y="933144"/>
                  <a:pt x="8916513" y="986773"/>
                </a:cubicBezTo>
                <a:cubicBezTo>
                  <a:pt x="8932006" y="1002266"/>
                  <a:pt x="8939157" y="1017758"/>
                  <a:pt x="8939157" y="1032060"/>
                </a:cubicBezTo>
                <a:cubicBezTo>
                  <a:pt x="8954650" y="1063045"/>
                  <a:pt x="8970144" y="1101181"/>
                  <a:pt x="8992788" y="1123825"/>
                </a:cubicBezTo>
                <a:cubicBezTo>
                  <a:pt x="8999939" y="1139317"/>
                  <a:pt x="8999939" y="1147660"/>
                  <a:pt x="9008281" y="1163153"/>
                </a:cubicBezTo>
                <a:cubicBezTo>
                  <a:pt x="9023775" y="1231083"/>
                  <a:pt x="9061912" y="1300204"/>
                  <a:pt x="9100050" y="1360984"/>
                </a:cubicBezTo>
                <a:cubicBezTo>
                  <a:pt x="9131037" y="1422955"/>
                  <a:pt x="9145339" y="1483734"/>
                  <a:pt x="9153681" y="1544514"/>
                </a:cubicBezTo>
                <a:cubicBezTo>
                  <a:pt x="9153681" y="1568349"/>
                  <a:pt x="9145339" y="1598143"/>
                  <a:pt x="9131037" y="1621978"/>
                </a:cubicBezTo>
                <a:cubicBezTo>
                  <a:pt x="9122694" y="1644621"/>
                  <a:pt x="9115544" y="1660114"/>
                  <a:pt x="9122694" y="1674415"/>
                </a:cubicBezTo>
                <a:cubicBezTo>
                  <a:pt x="9122694" y="1689908"/>
                  <a:pt x="9115544" y="1705401"/>
                  <a:pt x="9100050" y="1698250"/>
                </a:cubicBezTo>
                <a:cubicBezTo>
                  <a:pt x="9077406" y="1689908"/>
                  <a:pt x="9069063" y="1705401"/>
                  <a:pt x="9077406" y="1720894"/>
                </a:cubicBezTo>
                <a:cubicBezTo>
                  <a:pt x="9084557" y="1743537"/>
                  <a:pt x="9069063" y="1759030"/>
                  <a:pt x="9061912" y="1781673"/>
                </a:cubicBezTo>
                <a:cubicBezTo>
                  <a:pt x="9046419" y="1812659"/>
                  <a:pt x="9039268" y="1812659"/>
                  <a:pt x="9008281" y="1790015"/>
                </a:cubicBezTo>
                <a:cubicBezTo>
                  <a:pt x="8992788" y="1774522"/>
                  <a:pt x="8970144" y="1766180"/>
                  <a:pt x="8961801" y="1743537"/>
                </a:cubicBezTo>
                <a:cubicBezTo>
                  <a:pt x="8947500" y="1728044"/>
                  <a:pt x="8932006" y="1728044"/>
                  <a:pt x="8923663" y="1751879"/>
                </a:cubicBezTo>
                <a:cubicBezTo>
                  <a:pt x="8916513" y="1766180"/>
                  <a:pt x="8932006" y="1790015"/>
                  <a:pt x="8901019" y="1797166"/>
                </a:cubicBezTo>
                <a:cubicBezTo>
                  <a:pt x="8893868" y="1805508"/>
                  <a:pt x="8901019" y="1819809"/>
                  <a:pt x="8908170" y="1828151"/>
                </a:cubicBezTo>
                <a:cubicBezTo>
                  <a:pt x="8916513" y="1843644"/>
                  <a:pt x="8916513" y="1866288"/>
                  <a:pt x="8908170" y="1888931"/>
                </a:cubicBezTo>
                <a:cubicBezTo>
                  <a:pt x="8901019" y="1904424"/>
                  <a:pt x="8893868" y="1911574"/>
                  <a:pt x="8870032" y="1911574"/>
                </a:cubicBezTo>
                <a:cubicBezTo>
                  <a:pt x="8855731" y="1904424"/>
                  <a:pt x="8840237" y="1904424"/>
                  <a:pt x="8831895" y="1881780"/>
                </a:cubicBezTo>
                <a:cubicBezTo>
                  <a:pt x="8831895" y="1866288"/>
                  <a:pt x="8831895" y="1843644"/>
                  <a:pt x="8831895" y="1828151"/>
                </a:cubicBezTo>
                <a:cubicBezTo>
                  <a:pt x="8831895" y="1812659"/>
                  <a:pt x="8840237" y="1812659"/>
                  <a:pt x="8847388" y="1805508"/>
                </a:cubicBezTo>
                <a:cubicBezTo>
                  <a:pt x="8885526" y="1790015"/>
                  <a:pt x="8885526" y="1781673"/>
                  <a:pt x="8862882" y="1751879"/>
                </a:cubicBezTo>
                <a:cubicBezTo>
                  <a:pt x="8847388" y="1736386"/>
                  <a:pt x="8840237" y="1720894"/>
                  <a:pt x="8831895" y="1698250"/>
                </a:cubicBezTo>
                <a:cubicBezTo>
                  <a:pt x="8824744" y="1698250"/>
                  <a:pt x="8824744" y="1689908"/>
                  <a:pt x="8816401" y="1698250"/>
                </a:cubicBezTo>
                <a:cubicBezTo>
                  <a:pt x="8809251" y="1698250"/>
                  <a:pt x="8809251" y="1705401"/>
                  <a:pt x="8809251" y="1705401"/>
                </a:cubicBezTo>
                <a:cubicBezTo>
                  <a:pt x="8809251" y="1720894"/>
                  <a:pt x="8816401" y="1728044"/>
                  <a:pt x="8824744" y="1736386"/>
                </a:cubicBezTo>
                <a:cubicBezTo>
                  <a:pt x="8840237" y="1759030"/>
                  <a:pt x="8824744" y="1774522"/>
                  <a:pt x="8809251" y="1790015"/>
                </a:cubicBezTo>
                <a:cubicBezTo>
                  <a:pt x="8802100" y="1790015"/>
                  <a:pt x="8802100" y="1797166"/>
                  <a:pt x="8793757" y="1790015"/>
                </a:cubicBezTo>
                <a:cubicBezTo>
                  <a:pt x="8763962" y="1759030"/>
                  <a:pt x="8763962" y="1781673"/>
                  <a:pt x="8755619" y="1805508"/>
                </a:cubicBezTo>
                <a:cubicBezTo>
                  <a:pt x="8748469" y="1828151"/>
                  <a:pt x="8740126" y="1857945"/>
                  <a:pt x="8732975" y="1881780"/>
                </a:cubicBezTo>
                <a:cubicBezTo>
                  <a:pt x="8717482" y="1919917"/>
                  <a:pt x="8701988" y="1942560"/>
                  <a:pt x="8663851" y="1949710"/>
                </a:cubicBezTo>
                <a:cubicBezTo>
                  <a:pt x="8663851" y="1911574"/>
                  <a:pt x="8648357" y="1888931"/>
                  <a:pt x="8618562" y="1866288"/>
                </a:cubicBezTo>
                <a:lnTo>
                  <a:pt x="8610220" y="1857945"/>
                </a:lnTo>
                <a:cubicBezTo>
                  <a:pt x="8594726" y="1843644"/>
                  <a:pt x="8594726" y="1805508"/>
                  <a:pt x="8556589" y="1812659"/>
                </a:cubicBezTo>
                <a:cubicBezTo>
                  <a:pt x="8533944" y="1812659"/>
                  <a:pt x="8511300" y="1790015"/>
                  <a:pt x="8488656" y="1797166"/>
                </a:cubicBezTo>
                <a:cubicBezTo>
                  <a:pt x="8457669" y="1805508"/>
                  <a:pt x="8457669" y="1774522"/>
                  <a:pt x="8449326" y="1766180"/>
                </a:cubicBezTo>
                <a:cubicBezTo>
                  <a:pt x="8457669" y="1751879"/>
                  <a:pt x="8464820" y="1751879"/>
                  <a:pt x="8464820" y="1751879"/>
                </a:cubicBezTo>
                <a:cubicBezTo>
                  <a:pt x="8511300" y="1781673"/>
                  <a:pt x="8549438" y="1759030"/>
                  <a:pt x="8594726" y="1766180"/>
                </a:cubicBezTo>
                <a:cubicBezTo>
                  <a:pt x="8594726" y="1751879"/>
                  <a:pt x="8564931" y="1759030"/>
                  <a:pt x="8572082" y="1736386"/>
                </a:cubicBezTo>
                <a:lnTo>
                  <a:pt x="8564931" y="1728044"/>
                </a:lnTo>
                <a:cubicBezTo>
                  <a:pt x="8518451" y="1728044"/>
                  <a:pt x="8502957" y="1689908"/>
                  <a:pt x="8473162" y="1667265"/>
                </a:cubicBezTo>
                <a:cubicBezTo>
                  <a:pt x="8464820" y="1667265"/>
                  <a:pt x="8457669" y="1660114"/>
                  <a:pt x="8449326" y="1667265"/>
                </a:cubicBezTo>
                <a:cubicBezTo>
                  <a:pt x="8411189" y="1682757"/>
                  <a:pt x="8381393" y="1674415"/>
                  <a:pt x="8350407" y="1636279"/>
                </a:cubicBezTo>
                <a:cubicBezTo>
                  <a:pt x="8350407" y="1629128"/>
                  <a:pt x="8343256" y="1629128"/>
                  <a:pt x="8334913" y="1629128"/>
                </a:cubicBezTo>
                <a:cubicBezTo>
                  <a:pt x="8334913" y="1629128"/>
                  <a:pt x="8334913" y="1629128"/>
                  <a:pt x="8327763" y="1629128"/>
                </a:cubicBezTo>
                <a:cubicBezTo>
                  <a:pt x="8296776" y="1660114"/>
                  <a:pt x="8327763" y="1689908"/>
                  <a:pt x="8327763" y="1728044"/>
                </a:cubicBezTo>
                <a:cubicBezTo>
                  <a:pt x="8289625" y="1705401"/>
                  <a:pt x="8289625" y="1651772"/>
                  <a:pt x="8243145" y="1636279"/>
                </a:cubicBezTo>
                <a:cubicBezTo>
                  <a:pt x="8243145" y="1667265"/>
                  <a:pt x="8227651" y="1698250"/>
                  <a:pt x="8235994" y="1720894"/>
                </a:cubicBezTo>
                <a:cubicBezTo>
                  <a:pt x="8220501" y="1728044"/>
                  <a:pt x="8212158" y="1713743"/>
                  <a:pt x="8212158" y="1705401"/>
                </a:cubicBezTo>
                <a:cubicBezTo>
                  <a:pt x="8189513" y="1682757"/>
                  <a:pt x="8166869" y="1651772"/>
                  <a:pt x="8144225" y="1621978"/>
                </a:cubicBezTo>
                <a:cubicBezTo>
                  <a:pt x="8135883" y="1606485"/>
                  <a:pt x="8135883" y="1598143"/>
                  <a:pt x="8120389" y="1606485"/>
                </a:cubicBezTo>
                <a:cubicBezTo>
                  <a:pt x="8104895" y="1613636"/>
                  <a:pt x="8097745" y="1621978"/>
                  <a:pt x="8097745" y="1636279"/>
                </a:cubicBezTo>
                <a:cubicBezTo>
                  <a:pt x="8104895" y="1651772"/>
                  <a:pt x="8104895" y="1667265"/>
                  <a:pt x="8120389" y="1682757"/>
                </a:cubicBezTo>
                <a:cubicBezTo>
                  <a:pt x="8144225" y="1720894"/>
                  <a:pt x="8166869" y="1759030"/>
                  <a:pt x="8197857" y="1797166"/>
                </a:cubicBezTo>
                <a:cubicBezTo>
                  <a:pt x="8205007" y="1805508"/>
                  <a:pt x="8212158" y="1812659"/>
                  <a:pt x="8197857" y="1819809"/>
                </a:cubicBezTo>
                <a:cubicBezTo>
                  <a:pt x="8182363" y="1828151"/>
                  <a:pt x="8174020" y="1819809"/>
                  <a:pt x="8166869" y="1805508"/>
                </a:cubicBezTo>
                <a:cubicBezTo>
                  <a:pt x="8144225" y="1759030"/>
                  <a:pt x="8104895" y="1713743"/>
                  <a:pt x="8066758" y="1674415"/>
                </a:cubicBezTo>
                <a:cubicBezTo>
                  <a:pt x="8052457" y="1660114"/>
                  <a:pt x="8044114" y="1644621"/>
                  <a:pt x="8028621" y="1636279"/>
                </a:cubicBezTo>
                <a:cubicBezTo>
                  <a:pt x="8005976" y="1621978"/>
                  <a:pt x="7983332" y="1629128"/>
                  <a:pt x="7974989" y="1651772"/>
                </a:cubicBezTo>
                <a:cubicBezTo>
                  <a:pt x="7967839" y="1660114"/>
                  <a:pt x="7974989" y="1667265"/>
                  <a:pt x="7983332" y="1674415"/>
                </a:cubicBezTo>
                <a:cubicBezTo>
                  <a:pt x="8005976" y="1698250"/>
                  <a:pt x="8028621" y="1728044"/>
                  <a:pt x="8059607" y="1751879"/>
                </a:cubicBezTo>
                <a:cubicBezTo>
                  <a:pt x="8075101" y="1759030"/>
                  <a:pt x="8075101" y="1774522"/>
                  <a:pt x="8066758" y="1797166"/>
                </a:cubicBezTo>
                <a:cubicBezTo>
                  <a:pt x="8066758" y="1812659"/>
                  <a:pt x="8059607" y="1812659"/>
                  <a:pt x="8044114" y="1805508"/>
                </a:cubicBezTo>
                <a:cubicBezTo>
                  <a:pt x="8028621" y="1805508"/>
                  <a:pt x="8013127" y="1790015"/>
                  <a:pt x="7998825" y="1774522"/>
                </a:cubicBezTo>
                <a:cubicBezTo>
                  <a:pt x="7983332" y="1805508"/>
                  <a:pt x="8021469" y="1805508"/>
                  <a:pt x="8013127" y="1828151"/>
                </a:cubicBezTo>
                <a:cubicBezTo>
                  <a:pt x="7990483" y="1828151"/>
                  <a:pt x="7974989" y="1819809"/>
                  <a:pt x="7967839" y="1797166"/>
                </a:cubicBezTo>
                <a:cubicBezTo>
                  <a:pt x="7967839" y="1781673"/>
                  <a:pt x="7959496" y="1759030"/>
                  <a:pt x="7936851" y="1751879"/>
                </a:cubicBezTo>
                <a:cubicBezTo>
                  <a:pt x="7929701" y="1759030"/>
                  <a:pt x="7929701" y="1766180"/>
                  <a:pt x="7936851" y="1766180"/>
                </a:cubicBezTo>
                <a:cubicBezTo>
                  <a:pt x="7945195" y="1781673"/>
                  <a:pt x="7945195" y="1805508"/>
                  <a:pt x="7936851" y="1812659"/>
                </a:cubicBezTo>
                <a:cubicBezTo>
                  <a:pt x="7921359" y="1819809"/>
                  <a:pt x="7898714" y="1828151"/>
                  <a:pt x="7883221" y="1819809"/>
                </a:cubicBezTo>
                <a:cubicBezTo>
                  <a:pt x="7867727" y="1812659"/>
                  <a:pt x="7837932" y="1812659"/>
                  <a:pt x="7837932" y="1774522"/>
                </a:cubicBezTo>
                <a:cubicBezTo>
                  <a:pt x="7845083" y="1759030"/>
                  <a:pt x="7806945" y="1751879"/>
                  <a:pt x="7815288" y="1728044"/>
                </a:cubicBezTo>
                <a:cubicBezTo>
                  <a:pt x="7815288" y="1720894"/>
                  <a:pt x="7806945" y="1720894"/>
                  <a:pt x="7799795" y="1720894"/>
                </a:cubicBezTo>
                <a:cubicBezTo>
                  <a:pt x="7761657" y="1736386"/>
                  <a:pt x="7761657" y="1698250"/>
                  <a:pt x="7753314" y="1674415"/>
                </a:cubicBezTo>
                <a:cubicBezTo>
                  <a:pt x="7723519" y="1689908"/>
                  <a:pt x="7699683" y="1705401"/>
                  <a:pt x="7684189" y="1720894"/>
                </a:cubicBezTo>
                <a:cubicBezTo>
                  <a:pt x="7661545" y="1759030"/>
                  <a:pt x="7631751" y="1743537"/>
                  <a:pt x="7600763" y="1743537"/>
                </a:cubicBezTo>
                <a:cubicBezTo>
                  <a:pt x="7578119" y="1743537"/>
                  <a:pt x="7592421" y="1736386"/>
                  <a:pt x="7592421" y="1728044"/>
                </a:cubicBezTo>
                <a:cubicBezTo>
                  <a:pt x="7585270" y="1713743"/>
                  <a:pt x="7578119" y="1689908"/>
                  <a:pt x="7562626" y="1713743"/>
                </a:cubicBezTo>
                <a:cubicBezTo>
                  <a:pt x="7554283" y="1720894"/>
                  <a:pt x="7547133" y="1720894"/>
                  <a:pt x="7547133" y="1720894"/>
                </a:cubicBezTo>
                <a:cubicBezTo>
                  <a:pt x="7486351" y="1705401"/>
                  <a:pt x="7432719" y="1728044"/>
                  <a:pt x="7379089" y="1743537"/>
                </a:cubicBezTo>
                <a:cubicBezTo>
                  <a:pt x="7302813" y="1766180"/>
                  <a:pt x="7225346" y="1781673"/>
                  <a:pt x="7149071" y="1797166"/>
                </a:cubicBezTo>
                <a:cubicBezTo>
                  <a:pt x="7103783" y="1805508"/>
                  <a:pt x="7057302" y="1819809"/>
                  <a:pt x="7012013" y="1850795"/>
                </a:cubicBezTo>
                <a:cubicBezTo>
                  <a:pt x="6988177" y="1866288"/>
                  <a:pt x="6958383" y="1873438"/>
                  <a:pt x="6934547" y="1866288"/>
                </a:cubicBezTo>
                <a:cubicBezTo>
                  <a:pt x="6911903" y="1857945"/>
                  <a:pt x="6896409" y="1873438"/>
                  <a:pt x="6880915" y="1881780"/>
                </a:cubicBezTo>
                <a:cubicBezTo>
                  <a:pt x="6828476" y="1897273"/>
                  <a:pt x="6774845" y="1911574"/>
                  <a:pt x="6712871" y="1911574"/>
                </a:cubicBezTo>
                <a:cubicBezTo>
                  <a:pt x="6705721" y="1911574"/>
                  <a:pt x="6697378" y="1919917"/>
                  <a:pt x="6697378" y="1935409"/>
                </a:cubicBezTo>
                <a:cubicBezTo>
                  <a:pt x="6735515" y="1949710"/>
                  <a:pt x="6774845" y="1965203"/>
                  <a:pt x="6828476" y="1935409"/>
                </a:cubicBezTo>
                <a:cubicBezTo>
                  <a:pt x="6812983" y="1965203"/>
                  <a:pt x="6804640" y="1965203"/>
                  <a:pt x="6789147" y="1973545"/>
                </a:cubicBezTo>
                <a:cubicBezTo>
                  <a:pt x="6697378" y="1980696"/>
                  <a:pt x="6605609" y="1996189"/>
                  <a:pt x="6522183" y="2011681"/>
                </a:cubicBezTo>
                <a:cubicBezTo>
                  <a:pt x="6506689" y="2011681"/>
                  <a:pt x="6499539" y="2011681"/>
                  <a:pt x="6491197" y="2011681"/>
                </a:cubicBezTo>
                <a:cubicBezTo>
                  <a:pt x="6422072" y="2034325"/>
                  <a:pt x="6354139" y="2056968"/>
                  <a:pt x="6276672" y="2072461"/>
                </a:cubicBezTo>
                <a:cubicBezTo>
                  <a:pt x="6269521" y="2072461"/>
                  <a:pt x="6254028" y="2080803"/>
                  <a:pt x="6262371" y="2087954"/>
                </a:cubicBezTo>
                <a:cubicBezTo>
                  <a:pt x="6262371" y="2103447"/>
                  <a:pt x="6276672" y="2103447"/>
                  <a:pt x="6285015" y="2095104"/>
                </a:cubicBezTo>
                <a:cubicBezTo>
                  <a:pt x="6316002" y="2095104"/>
                  <a:pt x="6345797" y="2103447"/>
                  <a:pt x="6376784" y="2087954"/>
                </a:cubicBezTo>
                <a:cubicBezTo>
                  <a:pt x="6376784" y="2103447"/>
                  <a:pt x="6368441" y="2110597"/>
                  <a:pt x="6361290" y="2110597"/>
                </a:cubicBezTo>
                <a:cubicBezTo>
                  <a:pt x="6224233" y="2141583"/>
                  <a:pt x="6085984" y="2164226"/>
                  <a:pt x="5940584" y="2188061"/>
                </a:cubicBezTo>
                <a:cubicBezTo>
                  <a:pt x="5925091" y="2188061"/>
                  <a:pt x="5895296" y="2179719"/>
                  <a:pt x="5902447" y="2217855"/>
                </a:cubicBezTo>
                <a:cubicBezTo>
                  <a:pt x="5902447" y="2226197"/>
                  <a:pt x="5886953" y="2226197"/>
                  <a:pt x="5879802" y="2226197"/>
                </a:cubicBezTo>
                <a:cubicBezTo>
                  <a:pt x="5871460" y="2226197"/>
                  <a:pt x="5855966" y="2233348"/>
                  <a:pt x="5841665" y="2233348"/>
                </a:cubicBezTo>
                <a:cubicBezTo>
                  <a:pt x="5826171" y="2233348"/>
                  <a:pt x="5810678" y="2248841"/>
                  <a:pt x="5810678" y="2264334"/>
                </a:cubicBezTo>
                <a:cubicBezTo>
                  <a:pt x="5817829" y="2294127"/>
                  <a:pt x="5795184" y="2325113"/>
                  <a:pt x="5772540" y="2347756"/>
                </a:cubicBezTo>
                <a:cubicBezTo>
                  <a:pt x="5764198" y="2356099"/>
                  <a:pt x="5772540" y="2378742"/>
                  <a:pt x="5764198" y="2394235"/>
                </a:cubicBezTo>
                <a:cubicBezTo>
                  <a:pt x="5726060" y="2501492"/>
                  <a:pt x="5687922" y="2608750"/>
                  <a:pt x="5658127" y="2714816"/>
                </a:cubicBezTo>
                <a:cubicBezTo>
                  <a:pt x="5642634" y="2768445"/>
                  <a:pt x="5627140" y="2822074"/>
                  <a:pt x="5618798" y="2875703"/>
                </a:cubicBezTo>
                <a:cubicBezTo>
                  <a:pt x="5618798" y="2898347"/>
                  <a:pt x="5611647" y="2929332"/>
                  <a:pt x="5589003" y="2944825"/>
                </a:cubicBezTo>
                <a:cubicBezTo>
                  <a:pt x="5550865" y="2990112"/>
                  <a:pt x="5542522" y="3043741"/>
                  <a:pt x="5527029" y="3097370"/>
                </a:cubicBezTo>
                <a:cubicBezTo>
                  <a:pt x="5512727" y="3166491"/>
                  <a:pt x="5488891" y="3227271"/>
                  <a:pt x="5459096" y="3289242"/>
                </a:cubicBezTo>
                <a:cubicBezTo>
                  <a:pt x="5450754" y="3319036"/>
                  <a:pt x="5443603" y="3350022"/>
                  <a:pt x="5435260" y="3381007"/>
                </a:cubicBezTo>
                <a:cubicBezTo>
                  <a:pt x="5435260" y="3396500"/>
                  <a:pt x="5428109" y="3410801"/>
                  <a:pt x="5405465" y="3426294"/>
                </a:cubicBezTo>
                <a:cubicBezTo>
                  <a:pt x="5351834" y="3450129"/>
                  <a:pt x="5336341" y="3510908"/>
                  <a:pt x="5327998" y="3564537"/>
                </a:cubicBezTo>
                <a:cubicBezTo>
                  <a:pt x="5327998" y="3580030"/>
                  <a:pt x="5320847" y="3595523"/>
                  <a:pt x="5313696" y="3602673"/>
                </a:cubicBezTo>
                <a:cubicBezTo>
                  <a:pt x="5305354" y="3618166"/>
                  <a:pt x="5298203" y="3633659"/>
                  <a:pt x="5298203" y="3647960"/>
                </a:cubicBezTo>
                <a:cubicBezTo>
                  <a:pt x="5267216" y="3763560"/>
                  <a:pt x="5221928" y="3877969"/>
                  <a:pt x="5206434" y="4000719"/>
                </a:cubicBezTo>
                <a:cubicBezTo>
                  <a:pt x="5190941" y="4084142"/>
                  <a:pt x="5168297" y="4168757"/>
                  <a:pt x="5144461" y="4253371"/>
                </a:cubicBezTo>
                <a:cubicBezTo>
                  <a:pt x="5130159" y="4298658"/>
                  <a:pt x="5114666" y="4352287"/>
                  <a:pt x="5092021" y="4397574"/>
                </a:cubicBezTo>
                <a:cubicBezTo>
                  <a:pt x="5076528" y="4428559"/>
                  <a:pt x="5076528" y="4459545"/>
                  <a:pt x="5068185" y="4489339"/>
                </a:cubicBezTo>
                <a:cubicBezTo>
                  <a:pt x="5068185" y="4513174"/>
                  <a:pt x="5083679" y="4504832"/>
                  <a:pt x="5092021" y="4497681"/>
                </a:cubicBezTo>
                <a:cubicBezTo>
                  <a:pt x="5092021" y="4535817"/>
                  <a:pt x="5076528" y="4566803"/>
                  <a:pt x="5076528" y="4604939"/>
                </a:cubicBezTo>
                <a:cubicBezTo>
                  <a:pt x="5068185" y="4672869"/>
                  <a:pt x="5038390" y="4741991"/>
                  <a:pt x="5022897" y="4811112"/>
                </a:cubicBezTo>
                <a:cubicBezTo>
                  <a:pt x="5014554" y="4864741"/>
                  <a:pt x="5007403" y="4925521"/>
                  <a:pt x="4984759" y="4971999"/>
                </a:cubicBezTo>
                <a:cubicBezTo>
                  <a:pt x="4976417" y="4994643"/>
                  <a:pt x="4960923" y="5017286"/>
                  <a:pt x="4984759" y="5041121"/>
                </a:cubicBezTo>
                <a:cubicBezTo>
                  <a:pt x="4984759" y="5041121"/>
                  <a:pt x="4984759" y="5048272"/>
                  <a:pt x="4976417" y="5048272"/>
                </a:cubicBezTo>
                <a:cubicBezTo>
                  <a:pt x="4922786" y="5094750"/>
                  <a:pt x="4922786" y="5171022"/>
                  <a:pt x="4915635" y="5231802"/>
                </a:cubicBezTo>
                <a:cubicBezTo>
                  <a:pt x="4900141" y="5285431"/>
                  <a:pt x="4900141" y="5331909"/>
                  <a:pt x="4884648" y="5385538"/>
                </a:cubicBezTo>
                <a:cubicBezTo>
                  <a:pt x="4862004" y="5499946"/>
                  <a:pt x="4831017" y="5607204"/>
                  <a:pt x="4823866" y="5721613"/>
                </a:cubicBezTo>
                <a:cubicBezTo>
                  <a:pt x="4808373" y="5813378"/>
                  <a:pt x="4792879" y="5896801"/>
                  <a:pt x="4792879" y="5988566"/>
                </a:cubicBezTo>
                <a:cubicBezTo>
                  <a:pt x="4785728" y="6027894"/>
                  <a:pt x="4777386" y="6057688"/>
                  <a:pt x="4770235" y="6095824"/>
                </a:cubicBezTo>
                <a:cubicBezTo>
                  <a:pt x="4754741" y="6133960"/>
                  <a:pt x="4747591" y="6172096"/>
                  <a:pt x="4747591" y="6211424"/>
                </a:cubicBezTo>
                <a:cubicBezTo>
                  <a:pt x="4747591" y="6249560"/>
                  <a:pt x="4739248" y="6287696"/>
                  <a:pt x="4716604" y="6310339"/>
                </a:cubicBezTo>
                <a:cubicBezTo>
                  <a:pt x="4701110" y="6325832"/>
                  <a:pt x="4693960" y="6348476"/>
                  <a:pt x="4716604" y="6363968"/>
                </a:cubicBezTo>
                <a:cubicBezTo>
                  <a:pt x="4724946" y="6371119"/>
                  <a:pt x="4724946" y="6379461"/>
                  <a:pt x="4716604" y="6386612"/>
                </a:cubicBezTo>
                <a:cubicBezTo>
                  <a:pt x="4701110" y="6433090"/>
                  <a:pt x="4693960" y="6478377"/>
                  <a:pt x="4693960" y="6532006"/>
                </a:cubicBezTo>
                <a:cubicBezTo>
                  <a:pt x="4701110" y="6593977"/>
                  <a:pt x="4685617" y="6661906"/>
                  <a:pt x="4678466" y="6723878"/>
                </a:cubicBezTo>
                <a:cubicBezTo>
                  <a:pt x="4662973" y="6793000"/>
                  <a:pt x="4647479" y="6853779"/>
                  <a:pt x="4609342" y="6914558"/>
                </a:cubicBezTo>
                <a:cubicBezTo>
                  <a:pt x="4602191" y="6937202"/>
                  <a:pt x="4586697" y="6952695"/>
                  <a:pt x="4579547" y="6976530"/>
                </a:cubicBezTo>
                <a:cubicBezTo>
                  <a:pt x="4564053" y="7021816"/>
                  <a:pt x="4555711" y="7059952"/>
                  <a:pt x="4548560" y="7098089"/>
                </a:cubicBezTo>
                <a:cubicBezTo>
                  <a:pt x="4540217" y="7151718"/>
                  <a:pt x="4533066" y="7198196"/>
                  <a:pt x="4510422" y="7243483"/>
                </a:cubicBezTo>
                <a:cubicBezTo>
                  <a:pt x="4494929" y="7266126"/>
                  <a:pt x="4479435" y="7304262"/>
                  <a:pt x="4487778" y="7328098"/>
                </a:cubicBezTo>
                <a:cubicBezTo>
                  <a:pt x="4502080" y="7366234"/>
                  <a:pt x="4487778" y="7404370"/>
                  <a:pt x="4487778" y="7435356"/>
                </a:cubicBezTo>
                <a:cubicBezTo>
                  <a:pt x="4487778" y="7480642"/>
                  <a:pt x="4472285" y="7518778"/>
                  <a:pt x="4463942" y="7556914"/>
                </a:cubicBezTo>
                <a:cubicBezTo>
                  <a:pt x="4463942" y="7587900"/>
                  <a:pt x="4448448" y="7618886"/>
                  <a:pt x="4441298" y="7648680"/>
                </a:cubicBezTo>
                <a:cubicBezTo>
                  <a:pt x="4425804" y="7710650"/>
                  <a:pt x="4410311" y="7764280"/>
                  <a:pt x="4410311" y="7825059"/>
                </a:cubicBezTo>
                <a:cubicBezTo>
                  <a:pt x="4410311" y="7847702"/>
                  <a:pt x="4403160" y="7871538"/>
                  <a:pt x="4394817" y="7901331"/>
                </a:cubicBezTo>
                <a:cubicBezTo>
                  <a:pt x="4425804" y="7878688"/>
                  <a:pt x="4418653" y="7847702"/>
                  <a:pt x="4441298" y="7825059"/>
                </a:cubicBezTo>
                <a:cubicBezTo>
                  <a:pt x="4456791" y="7871538"/>
                  <a:pt x="4441298" y="7909674"/>
                  <a:pt x="4425804" y="7947810"/>
                </a:cubicBezTo>
                <a:cubicBezTo>
                  <a:pt x="4418653" y="7985946"/>
                  <a:pt x="4410311" y="8031232"/>
                  <a:pt x="4418653" y="8077711"/>
                </a:cubicBezTo>
                <a:cubicBezTo>
                  <a:pt x="4456791" y="7993096"/>
                  <a:pt x="4441298" y="7894180"/>
                  <a:pt x="4494929" y="7817908"/>
                </a:cubicBezTo>
                <a:cubicBezTo>
                  <a:pt x="4510422" y="7817908"/>
                  <a:pt x="4502080" y="7832210"/>
                  <a:pt x="4502080" y="7840552"/>
                </a:cubicBezTo>
                <a:cubicBezTo>
                  <a:pt x="4502080" y="7856044"/>
                  <a:pt x="4494929" y="7871538"/>
                  <a:pt x="4494929" y="7885838"/>
                </a:cubicBezTo>
                <a:cubicBezTo>
                  <a:pt x="4487778" y="7916824"/>
                  <a:pt x="4479435" y="7954960"/>
                  <a:pt x="4463942" y="7993096"/>
                </a:cubicBezTo>
                <a:cubicBezTo>
                  <a:pt x="4448448" y="8015740"/>
                  <a:pt x="4456791" y="8055068"/>
                  <a:pt x="4441298" y="8084862"/>
                </a:cubicBezTo>
                <a:cubicBezTo>
                  <a:pt x="4441298" y="8093204"/>
                  <a:pt x="4441298" y="8093204"/>
                  <a:pt x="4441298" y="8100354"/>
                </a:cubicBezTo>
                <a:cubicBezTo>
                  <a:pt x="4394817" y="8153983"/>
                  <a:pt x="4403160" y="8214762"/>
                  <a:pt x="4387667" y="8276734"/>
                </a:cubicBezTo>
                <a:cubicBezTo>
                  <a:pt x="4387667" y="8292226"/>
                  <a:pt x="4387667" y="8299377"/>
                  <a:pt x="4387667" y="8314870"/>
                </a:cubicBezTo>
                <a:cubicBezTo>
                  <a:pt x="4394817" y="8330363"/>
                  <a:pt x="4394817" y="8353006"/>
                  <a:pt x="4387667" y="8368499"/>
                </a:cubicBezTo>
                <a:cubicBezTo>
                  <a:pt x="4372173" y="8406635"/>
                  <a:pt x="4380516" y="8451922"/>
                  <a:pt x="4372173" y="8490058"/>
                </a:cubicBezTo>
                <a:cubicBezTo>
                  <a:pt x="4394817" y="8482907"/>
                  <a:pt x="4380516" y="8444771"/>
                  <a:pt x="4403160" y="8451922"/>
                </a:cubicBezTo>
                <a:cubicBezTo>
                  <a:pt x="4425804" y="8451922"/>
                  <a:pt x="4410311" y="8482907"/>
                  <a:pt x="4410311" y="8505551"/>
                </a:cubicBezTo>
                <a:cubicBezTo>
                  <a:pt x="4403160" y="8552029"/>
                  <a:pt x="4403160" y="8605658"/>
                  <a:pt x="4394817" y="8659287"/>
                </a:cubicBezTo>
                <a:cubicBezTo>
                  <a:pt x="4387667" y="8666437"/>
                  <a:pt x="4387667" y="8673588"/>
                  <a:pt x="4387667" y="8681930"/>
                </a:cubicBezTo>
                <a:cubicBezTo>
                  <a:pt x="4372173" y="8704574"/>
                  <a:pt x="4349529" y="8720066"/>
                  <a:pt x="4387667" y="8735559"/>
                </a:cubicBezTo>
                <a:cubicBezTo>
                  <a:pt x="4394817" y="8735559"/>
                  <a:pt x="4380516" y="8751052"/>
                  <a:pt x="4380516" y="8765353"/>
                </a:cubicBezTo>
                <a:cubicBezTo>
                  <a:pt x="4372173" y="8780846"/>
                  <a:pt x="4380516" y="8803489"/>
                  <a:pt x="4356680" y="8827324"/>
                </a:cubicBezTo>
                <a:cubicBezTo>
                  <a:pt x="4387667" y="8818982"/>
                  <a:pt x="4394817" y="8803489"/>
                  <a:pt x="4394817" y="8789188"/>
                </a:cubicBezTo>
                <a:cubicBezTo>
                  <a:pt x="4387667" y="8727217"/>
                  <a:pt x="4410311" y="8673588"/>
                  <a:pt x="4418653" y="8619959"/>
                </a:cubicBezTo>
                <a:lnTo>
                  <a:pt x="4425804" y="8612809"/>
                </a:lnTo>
                <a:cubicBezTo>
                  <a:pt x="4425804" y="8528194"/>
                  <a:pt x="4472285" y="8444771"/>
                  <a:pt x="4463942" y="8360156"/>
                </a:cubicBezTo>
                <a:cubicBezTo>
                  <a:pt x="4463942" y="8353006"/>
                  <a:pt x="4463942" y="8353006"/>
                  <a:pt x="4463942" y="8344664"/>
                </a:cubicBezTo>
                <a:cubicBezTo>
                  <a:pt x="4463942" y="8337514"/>
                  <a:pt x="4472285" y="8330363"/>
                  <a:pt x="4479435" y="8330363"/>
                </a:cubicBezTo>
                <a:cubicBezTo>
                  <a:pt x="4487778" y="8330363"/>
                  <a:pt x="4494929" y="8337514"/>
                  <a:pt x="4487778" y="8344664"/>
                </a:cubicBezTo>
                <a:cubicBezTo>
                  <a:pt x="4472285" y="8383992"/>
                  <a:pt x="4494929" y="8413786"/>
                  <a:pt x="4487778" y="8451922"/>
                </a:cubicBezTo>
                <a:cubicBezTo>
                  <a:pt x="4479435" y="8528194"/>
                  <a:pt x="4479435" y="8605658"/>
                  <a:pt x="4456791" y="8681930"/>
                </a:cubicBezTo>
                <a:cubicBezTo>
                  <a:pt x="4441298" y="8742710"/>
                  <a:pt x="4441298" y="8803489"/>
                  <a:pt x="4434147" y="8865460"/>
                </a:cubicBezTo>
                <a:cubicBezTo>
                  <a:pt x="4425804" y="8903597"/>
                  <a:pt x="4425804" y="8948883"/>
                  <a:pt x="4425804" y="8988211"/>
                </a:cubicBezTo>
                <a:cubicBezTo>
                  <a:pt x="4425804" y="8995362"/>
                  <a:pt x="4425804" y="9002512"/>
                  <a:pt x="4425804" y="9010854"/>
                </a:cubicBezTo>
                <a:cubicBezTo>
                  <a:pt x="4394817" y="9064483"/>
                  <a:pt x="4410311" y="9118112"/>
                  <a:pt x="4410311" y="9163399"/>
                </a:cubicBezTo>
                <a:cubicBezTo>
                  <a:pt x="4403160" y="9263506"/>
                  <a:pt x="4403160" y="9362422"/>
                  <a:pt x="4403160" y="9454187"/>
                </a:cubicBezTo>
                <a:cubicBezTo>
                  <a:pt x="4403160" y="9516158"/>
                  <a:pt x="4394817" y="9568596"/>
                  <a:pt x="4403160" y="9622224"/>
                </a:cubicBezTo>
                <a:cubicBezTo>
                  <a:pt x="4403160" y="9630567"/>
                  <a:pt x="4410311" y="9637717"/>
                  <a:pt x="4403160" y="9646060"/>
                </a:cubicBezTo>
                <a:cubicBezTo>
                  <a:pt x="4372173" y="9691346"/>
                  <a:pt x="4394817" y="9737825"/>
                  <a:pt x="4403160" y="9783111"/>
                </a:cubicBezTo>
                <a:cubicBezTo>
                  <a:pt x="4410311" y="9814097"/>
                  <a:pt x="4425804" y="9843891"/>
                  <a:pt x="4387667" y="9859384"/>
                </a:cubicBezTo>
                <a:cubicBezTo>
                  <a:pt x="4372173" y="9852233"/>
                  <a:pt x="4372173" y="9829590"/>
                  <a:pt x="4365022" y="9821247"/>
                </a:cubicBezTo>
                <a:cubicBezTo>
                  <a:pt x="4356680" y="9798604"/>
                  <a:pt x="4341186" y="9783111"/>
                  <a:pt x="4326885" y="9767618"/>
                </a:cubicBezTo>
                <a:cubicBezTo>
                  <a:pt x="4326885" y="9760468"/>
                  <a:pt x="4318542" y="9752126"/>
                  <a:pt x="4303049" y="9760468"/>
                </a:cubicBezTo>
                <a:cubicBezTo>
                  <a:pt x="4295898" y="9760468"/>
                  <a:pt x="4295898" y="9767618"/>
                  <a:pt x="4295898" y="9775961"/>
                </a:cubicBezTo>
                <a:cubicBezTo>
                  <a:pt x="4288747" y="9791454"/>
                  <a:pt x="4303049" y="9798604"/>
                  <a:pt x="4311391" y="9805755"/>
                </a:cubicBezTo>
                <a:cubicBezTo>
                  <a:pt x="4341186" y="9814097"/>
                  <a:pt x="4341186" y="9814097"/>
                  <a:pt x="4341186" y="9852233"/>
                </a:cubicBezTo>
                <a:cubicBezTo>
                  <a:pt x="4326885" y="9859384"/>
                  <a:pt x="4318542" y="9843891"/>
                  <a:pt x="4311391" y="9836740"/>
                </a:cubicBezTo>
                <a:cubicBezTo>
                  <a:pt x="4288747" y="9821247"/>
                  <a:pt x="4273254" y="9805755"/>
                  <a:pt x="4249418" y="9843891"/>
                </a:cubicBezTo>
                <a:cubicBezTo>
                  <a:pt x="4242267" y="9859384"/>
                  <a:pt x="4226773" y="9852233"/>
                  <a:pt x="4211280" y="9843891"/>
                </a:cubicBezTo>
                <a:cubicBezTo>
                  <a:pt x="4195787" y="9836740"/>
                  <a:pt x="4181485" y="9821247"/>
                  <a:pt x="4165991" y="9798604"/>
                </a:cubicBezTo>
                <a:cubicBezTo>
                  <a:pt x="4165991" y="9791454"/>
                  <a:pt x="4157649" y="9783111"/>
                  <a:pt x="4150498" y="9791454"/>
                </a:cubicBezTo>
                <a:cubicBezTo>
                  <a:pt x="4143347" y="9791454"/>
                  <a:pt x="4143347" y="9798604"/>
                  <a:pt x="4143347" y="9805755"/>
                </a:cubicBezTo>
                <a:cubicBezTo>
                  <a:pt x="4143347" y="9821247"/>
                  <a:pt x="4143347" y="9829590"/>
                  <a:pt x="4150498" y="9836740"/>
                </a:cubicBezTo>
                <a:cubicBezTo>
                  <a:pt x="4157649" y="9852233"/>
                  <a:pt x="4165991" y="9859384"/>
                  <a:pt x="4181485" y="9874876"/>
                </a:cubicBezTo>
                <a:cubicBezTo>
                  <a:pt x="4173142" y="9883219"/>
                  <a:pt x="4173142" y="9883219"/>
                  <a:pt x="4165991" y="9874876"/>
                </a:cubicBezTo>
                <a:cubicBezTo>
                  <a:pt x="4157649" y="9867726"/>
                  <a:pt x="4150498" y="9859384"/>
                  <a:pt x="4135005" y="9867726"/>
                </a:cubicBezTo>
                <a:cubicBezTo>
                  <a:pt x="4119511" y="9883219"/>
                  <a:pt x="4119511" y="9897520"/>
                  <a:pt x="4127854" y="9905862"/>
                </a:cubicBezTo>
                <a:cubicBezTo>
                  <a:pt x="4150498" y="9943998"/>
                  <a:pt x="4127854" y="9997627"/>
                  <a:pt x="4150498" y="10035763"/>
                </a:cubicBezTo>
                <a:cubicBezTo>
                  <a:pt x="4135005" y="10042914"/>
                  <a:pt x="4127854" y="10027421"/>
                  <a:pt x="4127854" y="10020270"/>
                </a:cubicBezTo>
                <a:cubicBezTo>
                  <a:pt x="4112360" y="10004778"/>
                  <a:pt x="4104018" y="9989285"/>
                  <a:pt x="4089716" y="9982134"/>
                </a:cubicBezTo>
                <a:cubicBezTo>
                  <a:pt x="4081373" y="9974984"/>
                  <a:pt x="4074223" y="9974984"/>
                  <a:pt x="4065880" y="9966641"/>
                </a:cubicBezTo>
                <a:cubicBezTo>
                  <a:pt x="4058729" y="9905862"/>
                  <a:pt x="3997947" y="9897520"/>
                  <a:pt x="3966960" y="9867726"/>
                </a:cubicBezTo>
                <a:cubicBezTo>
                  <a:pt x="3959810" y="9859384"/>
                  <a:pt x="3959810" y="9859384"/>
                  <a:pt x="3944316" y="9859384"/>
                </a:cubicBezTo>
                <a:cubicBezTo>
                  <a:pt x="3959810" y="9890369"/>
                  <a:pt x="3966960" y="9913013"/>
                  <a:pt x="3951467" y="9935656"/>
                </a:cubicBezTo>
                <a:cubicBezTo>
                  <a:pt x="3944316" y="9959491"/>
                  <a:pt x="3959810" y="9982134"/>
                  <a:pt x="3974111" y="9997627"/>
                </a:cubicBezTo>
                <a:cubicBezTo>
                  <a:pt x="3982454" y="10027421"/>
                  <a:pt x="3982454" y="10027421"/>
                  <a:pt x="3951467" y="10027421"/>
                </a:cubicBezTo>
                <a:cubicBezTo>
                  <a:pt x="3935974" y="10035763"/>
                  <a:pt x="3935974" y="10042914"/>
                  <a:pt x="3944316" y="10051256"/>
                </a:cubicBezTo>
                <a:cubicBezTo>
                  <a:pt x="3944316" y="10058407"/>
                  <a:pt x="3951467" y="10065557"/>
                  <a:pt x="3935974" y="10073899"/>
                </a:cubicBezTo>
                <a:cubicBezTo>
                  <a:pt x="3928823" y="10081050"/>
                  <a:pt x="3920480" y="10073899"/>
                  <a:pt x="3913329" y="10065557"/>
                </a:cubicBezTo>
                <a:lnTo>
                  <a:pt x="3906179" y="10058407"/>
                </a:lnTo>
                <a:cubicBezTo>
                  <a:pt x="3890685" y="10020270"/>
                  <a:pt x="3859698" y="10013120"/>
                  <a:pt x="3821561" y="10020270"/>
                </a:cubicBezTo>
                <a:cubicBezTo>
                  <a:pt x="3798916" y="10027421"/>
                  <a:pt x="3783423" y="10020270"/>
                  <a:pt x="3783423" y="10051256"/>
                </a:cubicBezTo>
                <a:cubicBezTo>
                  <a:pt x="3776272" y="10058407"/>
                  <a:pt x="3767930" y="10051256"/>
                  <a:pt x="3760779" y="10051256"/>
                </a:cubicBezTo>
                <a:cubicBezTo>
                  <a:pt x="3736943" y="10035763"/>
                  <a:pt x="3729792" y="10042914"/>
                  <a:pt x="3722641" y="10073899"/>
                </a:cubicBezTo>
                <a:cubicBezTo>
                  <a:pt x="3722641" y="10089392"/>
                  <a:pt x="3714299" y="10096543"/>
                  <a:pt x="3698805" y="10096543"/>
                </a:cubicBezTo>
                <a:cubicBezTo>
                  <a:pt x="3653517" y="10081050"/>
                  <a:pt x="3630872" y="10104885"/>
                  <a:pt x="3607036" y="10143021"/>
                </a:cubicBezTo>
                <a:cubicBezTo>
                  <a:pt x="3584392" y="10127528"/>
                  <a:pt x="3577241" y="10104885"/>
                  <a:pt x="3561748" y="10089392"/>
                </a:cubicBezTo>
                <a:cubicBezTo>
                  <a:pt x="3539104" y="10065557"/>
                  <a:pt x="3523610" y="10065557"/>
                  <a:pt x="3515268" y="10096543"/>
                </a:cubicBezTo>
                <a:cubicBezTo>
                  <a:pt x="3508117" y="10119186"/>
                  <a:pt x="3500966" y="10143021"/>
                  <a:pt x="3492623" y="10165664"/>
                </a:cubicBezTo>
                <a:cubicBezTo>
                  <a:pt x="3485473" y="10181157"/>
                  <a:pt x="3477130" y="10181157"/>
                  <a:pt x="3469979" y="10165664"/>
                </a:cubicBezTo>
                <a:cubicBezTo>
                  <a:pt x="3454486" y="10143021"/>
                  <a:pt x="3438992" y="10119186"/>
                  <a:pt x="3416348" y="10096543"/>
                </a:cubicBezTo>
                <a:cubicBezTo>
                  <a:pt x="3400855" y="10065557"/>
                  <a:pt x="3378210" y="10042914"/>
                  <a:pt x="3355566" y="10020270"/>
                </a:cubicBezTo>
                <a:cubicBezTo>
                  <a:pt x="3347224" y="10004778"/>
                  <a:pt x="3331730" y="9989285"/>
                  <a:pt x="3309086" y="9997627"/>
                </a:cubicBezTo>
                <a:cubicBezTo>
                  <a:pt x="3301935" y="10004778"/>
                  <a:pt x="3293593" y="9997627"/>
                  <a:pt x="3286442" y="9989285"/>
                </a:cubicBezTo>
                <a:cubicBezTo>
                  <a:pt x="3224468" y="9935656"/>
                  <a:pt x="3156535" y="9883219"/>
                  <a:pt x="3094562" y="9829590"/>
                </a:cubicBezTo>
                <a:cubicBezTo>
                  <a:pt x="3079068" y="9805755"/>
                  <a:pt x="3056424" y="9791454"/>
                  <a:pt x="3040931" y="9783111"/>
                </a:cubicBezTo>
                <a:cubicBezTo>
                  <a:pt x="2980149" y="9744975"/>
                  <a:pt x="2933668" y="9699688"/>
                  <a:pt x="2872887" y="9653210"/>
                </a:cubicBezTo>
                <a:cubicBezTo>
                  <a:pt x="2834749" y="9622224"/>
                  <a:pt x="2812105" y="9584088"/>
                  <a:pt x="2796611" y="9545952"/>
                </a:cubicBezTo>
                <a:cubicBezTo>
                  <a:pt x="2781118" y="9516158"/>
                  <a:pt x="2765624" y="9507816"/>
                  <a:pt x="2742980" y="9500666"/>
                </a:cubicBezTo>
                <a:cubicBezTo>
                  <a:pt x="2696500" y="9485173"/>
                  <a:pt x="2658362" y="9469680"/>
                  <a:pt x="2635718" y="9431544"/>
                </a:cubicBezTo>
                <a:cubicBezTo>
                  <a:pt x="2620225" y="9416051"/>
                  <a:pt x="2604731" y="9416051"/>
                  <a:pt x="2590430" y="9408900"/>
                </a:cubicBezTo>
                <a:cubicBezTo>
                  <a:pt x="2574936" y="9408900"/>
                  <a:pt x="2559443" y="9400558"/>
                  <a:pt x="2552292" y="9385065"/>
                </a:cubicBezTo>
                <a:cubicBezTo>
                  <a:pt x="2512962" y="9339779"/>
                  <a:pt x="2483167" y="9286150"/>
                  <a:pt x="2490318" y="9225370"/>
                </a:cubicBezTo>
                <a:cubicBezTo>
                  <a:pt x="2490318" y="9194385"/>
                  <a:pt x="2490318" y="9156249"/>
                  <a:pt x="2490318" y="9125263"/>
                </a:cubicBezTo>
                <a:cubicBezTo>
                  <a:pt x="2490318" y="9056141"/>
                  <a:pt x="2483167" y="8995362"/>
                  <a:pt x="2505812" y="8926240"/>
                </a:cubicBezTo>
                <a:cubicBezTo>
                  <a:pt x="2528456" y="8964376"/>
                  <a:pt x="2528456" y="8995362"/>
                  <a:pt x="2521305" y="9026347"/>
                </a:cubicBezTo>
                <a:cubicBezTo>
                  <a:pt x="2512962" y="9071634"/>
                  <a:pt x="2528456" y="9125263"/>
                  <a:pt x="2543949" y="9171741"/>
                </a:cubicBezTo>
                <a:cubicBezTo>
                  <a:pt x="2552292" y="9194385"/>
                  <a:pt x="2574936" y="9209877"/>
                  <a:pt x="2597580" y="9225370"/>
                </a:cubicBezTo>
                <a:lnTo>
                  <a:pt x="2613074" y="9225370"/>
                </a:lnTo>
                <a:cubicBezTo>
                  <a:pt x="2613074" y="9217028"/>
                  <a:pt x="2613074" y="9209877"/>
                  <a:pt x="2613074" y="9209877"/>
                </a:cubicBezTo>
                <a:cubicBezTo>
                  <a:pt x="2597580" y="9186042"/>
                  <a:pt x="2590430" y="9163399"/>
                  <a:pt x="2574936" y="9140756"/>
                </a:cubicBezTo>
                <a:cubicBezTo>
                  <a:pt x="2559443" y="9125263"/>
                  <a:pt x="2552292" y="9109770"/>
                  <a:pt x="2559443" y="9094277"/>
                </a:cubicBezTo>
                <a:cubicBezTo>
                  <a:pt x="2582087" y="9048991"/>
                  <a:pt x="2566594" y="9010854"/>
                  <a:pt x="2559443" y="8972718"/>
                </a:cubicBezTo>
                <a:cubicBezTo>
                  <a:pt x="2559443" y="8941733"/>
                  <a:pt x="2552292" y="8910747"/>
                  <a:pt x="2552292" y="8888104"/>
                </a:cubicBezTo>
                <a:cubicBezTo>
                  <a:pt x="2543949" y="8865460"/>
                  <a:pt x="2536798" y="8842817"/>
                  <a:pt x="2559443" y="8818982"/>
                </a:cubicBezTo>
                <a:cubicBezTo>
                  <a:pt x="2574936" y="8811832"/>
                  <a:pt x="2566594" y="8796339"/>
                  <a:pt x="2566594" y="8789188"/>
                </a:cubicBezTo>
                <a:cubicBezTo>
                  <a:pt x="2582087" y="8650945"/>
                  <a:pt x="2582087" y="8513893"/>
                  <a:pt x="2597580" y="8375650"/>
                </a:cubicBezTo>
                <a:cubicBezTo>
                  <a:pt x="2613074" y="8268392"/>
                  <a:pt x="2613074" y="8153983"/>
                  <a:pt x="2628567" y="8039574"/>
                </a:cubicBezTo>
                <a:cubicBezTo>
                  <a:pt x="2613074" y="8055068"/>
                  <a:pt x="2613074" y="8077711"/>
                  <a:pt x="2590430" y="8077711"/>
                </a:cubicBezTo>
                <a:cubicBezTo>
                  <a:pt x="2620225" y="8001438"/>
                  <a:pt x="2620225" y="7932317"/>
                  <a:pt x="2628567" y="7856044"/>
                </a:cubicBezTo>
                <a:cubicBezTo>
                  <a:pt x="2635718" y="7786923"/>
                  <a:pt x="2644061" y="7726144"/>
                  <a:pt x="2651211" y="7657022"/>
                </a:cubicBezTo>
                <a:cubicBezTo>
                  <a:pt x="2666705" y="7534271"/>
                  <a:pt x="2673856" y="7404370"/>
                  <a:pt x="2696500" y="7281619"/>
                </a:cubicBezTo>
                <a:cubicBezTo>
                  <a:pt x="2720336" y="7120732"/>
                  <a:pt x="2742980" y="6961037"/>
                  <a:pt x="2773967" y="6793000"/>
                </a:cubicBezTo>
                <a:cubicBezTo>
                  <a:pt x="2812105" y="6540348"/>
                  <a:pt x="2850242" y="6279354"/>
                  <a:pt x="2895531" y="6027894"/>
                </a:cubicBezTo>
                <a:cubicBezTo>
                  <a:pt x="2933668" y="5790735"/>
                  <a:pt x="2972998" y="5560726"/>
                  <a:pt x="3011136" y="5331909"/>
                </a:cubicBezTo>
                <a:cubicBezTo>
                  <a:pt x="3033780" y="5178173"/>
                  <a:pt x="3049273" y="5032779"/>
                  <a:pt x="3071917" y="4880234"/>
                </a:cubicBezTo>
                <a:cubicBezTo>
                  <a:pt x="3102904" y="4703855"/>
                  <a:pt x="3125548" y="4528667"/>
                  <a:pt x="3156535" y="4345137"/>
                </a:cubicBezTo>
                <a:cubicBezTo>
                  <a:pt x="3194673" y="4175907"/>
                  <a:pt x="3217317" y="4007870"/>
                  <a:pt x="3239961" y="3832682"/>
                </a:cubicBezTo>
                <a:cubicBezTo>
                  <a:pt x="3278099" y="3625317"/>
                  <a:pt x="3317429" y="3419143"/>
                  <a:pt x="3355566" y="3212970"/>
                </a:cubicBezTo>
                <a:cubicBezTo>
                  <a:pt x="3400855" y="2929332"/>
                  <a:pt x="3454486" y="2654037"/>
                  <a:pt x="3508117" y="2371591"/>
                </a:cubicBezTo>
                <a:cubicBezTo>
                  <a:pt x="3515268" y="2333455"/>
                  <a:pt x="3523610" y="2294127"/>
                  <a:pt x="3530761" y="2248841"/>
                </a:cubicBezTo>
                <a:cubicBezTo>
                  <a:pt x="3530761" y="2226197"/>
                  <a:pt x="3515268" y="2210704"/>
                  <a:pt x="3492623" y="2217855"/>
                </a:cubicBezTo>
                <a:cubicBezTo>
                  <a:pt x="3469979" y="2226197"/>
                  <a:pt x="3447335" y="2226197"/>
                  <a:pt x="3423499" y="2226197"/>
                </a:cubicBezTo>
                <a:cubicBezTo>
                  <a:pt x="3347224" y="2226197"/>
                  <a:pt x="3270948" y="2210704"/>
                  <a:pt x="3194673" y="2217855"/>
                </a:cubicBezTo>
                <a:cubicBezTo>
                  <a:pt x="3102904" y="2233348"/>
                  <a:pt x="3002793" y="2217855"/>
                  <a:pt x="2911024" y="2248841"/>
                </a:cubicBezTo>
                <a:cubicBezTo>
                  <a:pt x="2880037" y="2264334"/>
                  <a:pt x="2841900" y="2264334"/>
                  <a:pt x="2803762" y="2255991"/>
                </a:cubicBezTo>
                <a:cubicBezTo>
                  <a:pt x="2758474" y="2248841"/>
                  <a:pt x="2704843" y="2264334"/>
                  <a:pt x="2658362" y="2264334"/>
                </a:cubicBezTo>
                <a:cubicBezTo>
                  <a:pt x="2574936" y="2271484"/>
                  <a:pt x="2490318" y="2279826"/>
                  <a:pt x="2414043" y="2294127"/>
                </a:cubicBezTo>
                <a:cubicBezTo>
                  <a:pt x="2353261" y="2309620"/>
                  <a:pt x="2291287" y="2325113"/>
                  <a:pt x="2230505" y="2325113"/>
                </a:cubicBezTo>
                <a:cubicBezTo>
                  <a:pt x="2207861" y="2325113"/>
                  <a:pt x="2176875" y="2325113"/>
                  <a:pt x="2154230" y="2347756"/>
                </a:cubicBezTo>
                <a:cubicBezTo>
                  <a:pt x="2138737" y="2356099"/>
                  <a:pt x="2131586" y="2356099"/>
                  <a:pt x="2116093" y="2356099"/>
                </a:cubicBezTo>
                <a:cubicBezTo>
                  <a:pt x="2039817" y="2347756"/>
                  <a:pt x="1970693" y="2363249"/>
                  <a:pt x="1901568" y="2378742"/>
                </a:cubicBezTo>
                <a:cubicBezTo>
                  <a:pt x="1825293" y="2385893"/>
                  <a:pt x="1756168" y="2394235"/>
                  <a:pt x="1687044" y="2401385"/>
                </a:cubicBezTo>
                <a:cubicBezTo>
                  <a:pt x="1664400" y="2401385"/>
                  <a:pt x="1648906" y="2401385"/>
                  <a:pt x="1633413" y="2409727"/>
                </a:cubicBezTo>
                <a:cubicBezTo>
                  <a:pt x="1617919" y="2409727"/>
                  <a:pt x="1610769" y="2409727"/>
                  <a:pt x="1610769" y="2416878"/>
                </a:cubicBezTo>
                <a:cubicBezTo>
                  <a:pt x="1617919" y="2447864"/>
                  <a:pt x="1603618" y="2447864"/>
                  <a:pt x="1588125" y="2463356"/>
                </a:cubicBezTo>
                <a:cubicBezTo>
                  <a:pt x="1511849" y="2531286"/>
                  <a:pt x="1420080" y="2531286"/>
                  <a:pt x="1319969" y="2539629"/>
                </a:cubicBezTo>
                <a:cubicBezTo>
                  <a:pt x="1250845" y="2539629"/>
                  <a:pt x="1190063" y="2539629"/>
                  <a:pt x="1120938" y="2546779"/>
                </a:cubicBezTo>
                <a:cubicBezTo>
                  <a:pt x="1091143" y="2555121"/>
                  <a:pt x="1060156" y="2555121"/>
                  <a:pt x="1037512" y="2555121"/>
                </a:cubicBezTo>
                <a:cubicBezTo>
                  <a:pt x="999375" y="2562272"/>
                  <a:pt x="961237" y="2570614"/>
                  <a:pt x="921907" y="2593258"/>
                </a:cubicBezTo>
                <a:cubicBezTo>
                  <a:pt x="869468" y="2623051"/>
                  <a:pt x="800344" y="2623051"/>
                  <a:pt x="731219" y="2631394"/>
                </a:cubicBezTo>
                <a:cubicBezTo>
                  <a:pt x="700232" y="2638544"/>
                  <a:pt x="670437" y="2638544"/>
                  <a:pt x="639450" y="2646886"/>
                </a:cubicBezTo>
                <a:cubicBezTo>
                  <a:pt x="554833" y="2662379"/>
                  <a:pt x="485708" y="2638544"/>
                  <a:pt x="417775" y="2584915"/>
                </a:cubicBezTo>
                <a:cubicBezTo>
                  <a:pt x="379638" y="2555121"/>
                  <a:pt x="340308" y="2531286"/>
                  <a:pt x="287869" y="2539629"/>
                </a:cubicBezTo>
                <a:cubicBezTo>
                  <a:pt x="264033" y="2539629"/>
                  <a:pt x="248539" y="2524136"/>
                  <a:pt x="225895" y="2516985"/>
                </a:cubicBezTo>
                <a:cubicBezTo>
                  <a:pt x="203251" y="2493150"/>
                  <a:pt x="180607" y="2470507"/>
                  <a:pt x="156771" y="2455014"/>
                </a:cubicBezTo>
                <a:cubicBezTo>
                  <a:pt x="156771" y="2447864"/>
                  <a:pt x="156771" y="2447864"/>
                  <a:pt x="149620" y="2439521"/>
                </a:cubicBezTo>
                <a:cubicBezTo>
                  <a:pt x="126976" y="2409727"/>
                  <a:pt x="134126" y="2286977"/>
                  <a:pt x="156771" y="2255991"/>
                </a:cubicBezTo>
                <a:cubicBezTo>
                  <a:pt x="203251" y="2179719"/>
                  <a:pt x="187757" y="2095104"/>
                  <a:pt x="118633" y="2049818"/>
                </a:cubicBezTo>
                <a:cubicBezTo>
                  <a:pt x="65002" y="2011681"/>
                  <a:pt x="57851" y="1980696"/>
                  <a:pt x="88838" y="1919917"/>
                </a:cubicBezTo>
                <a:cubicBezTo>
                  <a:pt x="111482" y="1881780"/>
                  <a:pt x="104332" y="1850795"/>
                  <a:pt x="88838" y="1812659"/>
                </a:cubicBezTo>
                <a:cubicBezTo>
                  <a:pt x="80495" y="1781673"/>
                  <a:pt x="65002" y="1751879"/>
                  <a:pt x="73344" y="1720894"/>
                </a:cubicBezTo>
                <a:cubicBezTo>
                  <a:pt x="73344" y="1713743"/>
                  <a:pt x="73344" y="1713743"/>
                  <a:pt x="73344" y="1705401"/>
                </a:cubicBezTo>
                <a:cubicBezTo>
                  <a:pt x="50700" y="1660114"/>
                  <a:pt x="42358" y="1606485"/>
                  <a:pt x="19714" y="1560007"/>
                </a:cubicBezTo>
                <a:cubicBezTo>
                  <a:pt x="-2931" y="1506378"/>
                  <a:pt x="-2931" y="1461091"/>
                  <a:pt x="4220" y="1407462"/>
                </a:cubicBezTo>
                <a:cubicBezTo>
                  <a:pt x="12563" y="1338340"/>
                  <a:pt x="19714" y="1269219"/>
                  <a:pt x="12563" y="1192946"/>
                </a:cubicBezTo>
                <a:cubicBezTo>
                  <a:pt x="4220" y="1154810"/>
                  <a:pt x="19714" y="1109524"/>
                  <a:pt x="26864" y="1063045"/>
                </a:cubicBezTo>
                <a:cubicBezTo>
                  <a:pt x="35207" y="1024909"/>
                  <a:pt x="50700" y="986773"/>
                  <a:pt x="57851" y="955787"/>
                </a:cubicBezTo>
                <a:cubicBezTo>
                  <a:pt x="73344" y="895008"/>
                  <a:pt x="80495" y="833037"/>
                  <a:pt x="65002" y="772257"/>
                </a:cubicBezTo>
                <a:cubicBezTo>
                  <a:pt x="65002" y="765107"/>
                  <a:pt x="65002" y="756764"/>
                  <a:pt x="65002" y="749614"/>
                </a:cubicBezTo>
                <a:cubicBezTo>
                  <a:pt x="80495" y="695985"/>
                  <a:pt x="73344" y="642356"/>
                  <a:pt x="73344" y="588727"/>
                </a:cubicBezTo>
                <a:cubicBezTo>
                  <a:pt x="73344" y="504112"/>
                  <a:pt x="80495" y="420689"/>
                  <a:pt x="118633" y="344417"/>
                </a:cubicBezTo>
                <a:cubicBezTo>
                  <a:pt x="134126" y="297939"/>
                  <a:pt x="142469" y="252652"/>
                  <a:pt x="156771" y="214516"/>
                </a:cubicBezTo>
                <a:cubicBezTo>
                  <a:pt x="172264" y="190681"/>
                  <a:pt x="165113" y="168038"/>
                  <a:pt x="156771" y="145394"/>
                </a:cubicBezTo>
                <a:cubicBezTo>
                  <a:pt x="156771" y="98916"/>
                  <a:pt x="142469" y="60780"/>
                  <a:pt x="156771" y="15493"/>
                </a:cubicBezTo>
                <a:cubicBezTo>
                  <a:pt x="172264" y="15493"/>
                  <a:pt x="172264" y="30986"/>
                  <a:pt x="187757" y="38136"/>
                </a:cubicBezTo>
                <a:cubicBezTo>
                  <a:pt x="196100" y="22644"/>
                  <a:pt x="203251" y="7151"/>
                  <a:pt x="22589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effectLst/>
        </p:spPr>
        <p:txBody>
          <a:bodyPr rtlCol="0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39566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B180C-3E1D-4273-8074-DE9FD0FFB302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E3512-7316-4589-BF42-47C86C4EC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77780"/>
      </p:ext>
    </p:extLst>
  </p:cSld>
  <p:clrMapOvr>
    <a:masterClrMapping/>
  </p:clrMapOvr>
  <p:transition spd="slow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E58AA-F18C-451B-89A7-EA4923BF9625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FEF9-B5DA-4A8A-814D-9269C7BB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44852"/>
      </p:ext>
    </p:extLst>
  </p:cSld>
  <p:clrMapOvr>
    <a:masterClrMapping/>
  </p:clrMapOvr>
  <p:transition spd="slow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976DA-4449-4C99-A5DB-365746E0BE02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AFF9A-B771-4D2E-804D-E3C761DE6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14080"/>
      </p:ext>
    </p:extLst>
  </p:cSld>
  <p:clrMapOvr>
    <a:masterClrMapping/>
  </p:clrMapOvr>
  <p:transition spd="slow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A02B0-8923-4178-B002-8C1D1C2CAE12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FAB94-84D7-4580-8C41-2634D5972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95297"/>
      </p:ext>
    </p:extLst>
  </p:cSld>
  <p:clrMapOvr>
    <a:masterClrMapping/>
  </p:clrMapOvr>
  <p:transition spd="slow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B4F21-C7F2-480B-841E-91179E44783C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78CE3-DFF4-45E4-98AB-7ED0F10A9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06594"/>
      </p:ext>
    </p:extLst>
  </p:cSld>
  <p:clrMapOvr>
    <a:masterClrMapping/>
  </p:clrMapOvr>
  <p:transition spd="slow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8DC15D-4D74-4716-8C12-3B4D9B7BAE33}" type="datetimeFigureOut">
              <a:rPr lang="en-US"/>
              <a:pPr>
                <a:defRPr/>
              </a:pPr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C594F5-BF73-480B-A8B2-6B84415C5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  <p:sldLayoutId id="2147484282" r:id="rId16"/>
    <p:sldLayoutId id="2147484283" r:id="rId17"/>
    <p:sldLayoutId id="2147484284" r:id="rId18"/>
    <p:sldLayoutId id="2147484285" r:id="rId19"/>
    <p:sldLayoutId id="2147484286" r:id="rId20"/>
    <p:sldLayoutId id="2147484287" r:id="rId21"/>
    <p:sldLayoutId id="2147484288" r:id="rId22"/>
    <p:sldLayoutId id="2147484289" r:id="rId23"/>
    <p:sldLayoutId id="2147484290" r:id="rId24"/>
    <p:sldLayoutId id="2147484291" r:id="rId25"/>
    <p:sldLayoutId id="2147484292" r:id="rId26"/>
    <p:sldLayoutId id="2147484293" r:id="rId27"/>
    <p:sldLayoutId id="2147484294" r:id="rId28"/>
    <p:sldLayoutId id="2147484295" r:id="rId29"/>
    <p:sldLayoutId id="2147484296" r:id="rId30"/>
    <p:sldLayoutId id="2147484297" r:id="rId31"/>
    <p:sldLayoutId id="2147484298" r:id="rId32"/>
    <p:sldLayoutId id="2147484299" r:id="rId33"/>
    <p:sldLayoutId id="2147484300" r:id="rId34"/>
    <p:sldLayoutId id="2147484301" r:id="rId35"/>
    <p:sldLayoutId id="2147484302" r:id="rId36"/>
    <p:sldLayoutId id="2147484303" r:id="rId37"/>
    <p:sldLayoutId id="2147484304" r:id="rId38"/>
    <p:sldLayoutId id="2147484305" r:id="rId39"/>
    <p:sldLayoutId id="2147484306" r:id="rId40"/>
    <p:sldLayoutId id="2147484307" r:id="rId41"/>
    <p:sldLayoutId id="2147484308" r:id="rId42"/>
    <p:sldLayoutId id="2147484309" r:id="rId43"/>
    <p:sldLayoutId id="2147484311" r:id="rId44"/>
    <p:sldLayoutId id="2147484312" r:id="rId45"/>
    <p:sldLayoutId id="2147484313" r:id="rId46"/>
    <p:sldLayoutId id="2147484314" r:id="rId47"/>
    <p:sldLayoutId id="2147484315" r:id="rId48"/>
    <p:sldLayoutId id="2147484316" r:id="rId49"/>
  </p:sldLayoutIdLst>
  <p:transition spd="slow" advTm="1000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1" name="Прямоугольник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44040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4041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30300" y="2260600"/>
            <a:ext cx="57246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dirty="0" smtClean="0">
                <a:latin typeface="Roboto Black"/>
                <a:ea typeface="Roboto Black"/>
                <a:cs typeface="Roboto Black"/>
              </a:rPr>
              <a:t>Startup </a:t>
            </a:r>
            <a:r>
              <a:rPr lang="en-US" altLang="en-US" sz="7200" dirty="0">
                <a:latin typeface="Roboto Black"/>
                <a:ea typeface="Roboto Black"/>
                <a:cs typeface="Roboto Black"/>
              </a:rPr>
              <a:t>Pitch.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46175" y="3436938"/>
            <a:ext cx="2319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Source Sans Pro Light"/>
                <a:ea typeface="Roboto Light"/>
                <a:cs typeface="Roboto Light"/>
              </a:rPr>
              <a:t>Institute of Engineers, </a:t>
            </a:r>
            <a:r>
              <a:rPr lang="en-US" altLang="en-US" sz="1200" dirty="0" smtClean="0">
                <a:solidFill>
                  <a:schemeClr val="accent1"/>
                </a:solidFill>
                <a:latin typeface="Source Sans Pro Light"/>
                <a:ea typeface="Roboto Light"/>
                <a:cs typeface="Roboto Light"/>
              </a:rPr>
              <a:t>Karachi</a:t>
            </a:r>
            <a:r>
              <a:rPr lang="en-US" altLang="en-US" sz="1200" dirty="0" smtClean="0">
                <a:solidFill>
                  <a:srgbClr val="656D78"/>
                </a:solidFill>
                <a:latin typeface="Source Sans Pro Light"/>
                <a:ea typeface="Roboto Light"/>
                <a:cs typeface="Roboto Light"/>
              </a:rPr>
              <a:t>. </a:t>
            </a:r>
            <a:endParaRPr lang="en-US" altLang="en-US" sz="1200" dirty="0">
              <a:solidFill>
                <a:srgbClr val="656D78"/>
              </a:solidFill>
              <a:latin typeface="Source Sans Pro Light"/>
              <a:ea typeface="Roboto Light"/>
              <a:cs typeface="Roboto Ligh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30300" y="3765550"/>
            <a:ext cx="7015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656D78"/>
                </a:solidFill>
                <a:latin typeface="Source Sans Pro"/>
                <a:ea typeface="Roboto"/>
                <a:cs typeface="Roboto"/>
                <a:sym typeface="Open Sans"/>
              </a:rPr>
              <a:t>We’re very thankful to </a:t>
            </a:r>
            <a:r>
              <a:rPr lang="en-US" altLang="en-US" sz="2000" b="1" dirty="0" smtClean="0">
                <a:solidFill>
                  <a:schemeClr val="accent1"/>
                </a:solidFill>
                <a:latin typeface="Source Sans Pro"/>
                <a:ea typeface="Roboto"/>
                <a:cs typeface="Roboto"/>
                <a:sym typeface="Open Sans"/>
              </a:rPr>
              <a:t>IEP Karachi</a:t>
            </a:r>
            <a:r>
              <a:rPr lang="en-US" altLang="en-US" sz="2000" dirty="0" smtClean="0">
                <a:solidFill>
                  <a:srgbClr val="656D78"/>
                </a:solidFill>
                <a:latin typeface="Source Sans Pro"/>
                <a:ea typeface="Roboto"/>
                <a:cs typeface="Roboto"/>
                <a:sym typeface="Open Sans"/>
              </a:rPr>
              <a:t> </a:t>
            </a:r>
            <a:r>
              <a:rPr lang="en-US" altLang="en-US" sz="2000" dirty="0">
                <a:solidFill>
                  <a:srgbClr val="656D78"/>
                </a:solidFill>
                <a:latin typeface="Source Sans Pro"/>
                <a:ea typeface="Roboto"/>
                <a:cs typeface="Roboto"/>
                <a:sym typeface="Open Sans"/>
              </a:rPr>
              <a:t>who </a:t>
            </a:r>
            <a:r>
              <a:rPr lang="en-US" altLang="en-US" sz="2000" dirty="0" smtClean="0">
                <a:solidFill>
                  <a:srgbClr val="656D78"/>
                </a:solidFill>
                <a:latin typeface="Source Sans Pro"/>
                <a:ea typeface="Roboto"/>
                <a:cs typeface="Roboto"/>
                <a:sym typeface="Open Sans"/>
              </a:rPr>
              <a:t>gave </a:t>
            </a:r>
            <a:r>
              <a:rPr lang="en-US" altLang="en-US" sz="2000" dirty="0">
                <a:solidFill>
                  <a:srgbClr val="656D78"/>
                </a:solidFill>
                <a:latin typeface="Source Sans Pro"/>
                <a:ea typeface="Roboto"/>
                <a:cs typeface="Roboto"/>
                <a:sym typeface="Open Sans"/>
              </a:rPr>
              <a:t>us an </a:t>
            </a:r>
            <a:r>
              <a:rPr lang="en-US" altLang="en-US" sz="2000" dirty="0" smtClean="0">
                <a:solidFill>
                  <a:schemeClr val="accent1"/>
                </a:solidFill>
                <a:latin typeface="Source Sans Pro"/>
                <a:ea typeface="Roboto"/>
                <a:cs typeface="Roboto"/>
                <a:sym typeface="Open Sans"/>
              </a:rPr>
              <a:t>opportunity</a:t>
            </a:r>
            <a:r>
              <a:rPr lang="en-US" altLang="en-US" sz="2000" dirty="0" smtClean="0">
                <a:solidFill>
                  <a:srgbClr val="656D78"/>
                </a:solidFill>
                <a:latin typeface="Source Sans Pro"/>
                <a:ea typeface="Roboto"/>
                <a:cs typeface="Roboto"/>
                <a:sym typeface="Open Sans"/>
              </a:rPr>
              <a:t> </a:t>
            </a:r>
            <a:r>
              <a:rPr lang="en-US" altLang="en-US" sz="2000" dirty="0">
                <a:solidFill>
                  <a:srgbClr val="656D78"/>
                </a:solidFill>
                <a:latin typeface="Source Sans Pro"/>
                <a:ea typeface="Roboto"/>
                <a:cs typeface="Roboto"/>
                <a:sym typeface="Open Sans"/>
              </a:rPr>
              <a:t>and made us able to present this.</a:t>
            </a:r>
            <a:endParaRPr lang="en-US" altLang="en-US" sz="2000" dirty="0">
              <a:solidFill>
                <a:srgbClr val="656D78"/>
              </a:solidFill>
              <a:latin typeface="Source Sans Pro"/>
              <a:ea typeface="Roboto"/>
              <a:cs typeface="Roboto"/>
            </a:endParaRPr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-323850" y="-342900"/>
            <a:ext cx="12515850" cy="7200900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1" b="18789"/>
          <a:stretch/>
        </p:blipFill>
        <p:spPr>
          <a:xfrm>
            <a:off x="38100" y="-28575"/>
            <a:ext cx="12153900" cy="6886575"/>
          </a:xfr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5132388" y="968375"/>
            <a:ext cx="45259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 defTabSz="1827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2813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827213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741613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656013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113213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570413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27613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484813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chemeClr val="tx2"/>
                </a:solidFill>
                <a:latin typeface="Source Sans Pro Light"/>
                <a:ea typeface="Montserrat Hairline"/>
                <a:cs typeface="Montserrat Hairline"/>
              </a:rPr>
              <a:t>Any one can order easily via our precisely designed mobile app or by using our website with perfectly suitable and designed user interface for our website.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chemeClr val="tx2"/>
                </a:solidFill>
                <a:latin typeface="Source Sans Pro Light"/>
                <a:ea typeface="Montserrat Hairline"/>
                <a:cs typeface="Montserrat Hairline"/>
              </a:rPr>
              <a:t>By using mobile app or website every order is easily traceable by customer, along with SMS alerts on your mobile.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9113" y="968375"/>
            <a:ext cx="50514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latin typeface="Roboto Black"/>
                <a:ea typeface="Roboto Black"/>
                <a:cs typeface="Roboto Black"/>
              </a:rPr>
              <a:t>At your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Fingertips </a:t>
            </a:r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743575" y="0"/>
            <a:ext cx="6448425" cy="6858000"/>
          </a:xfrm>
          <a:custGeom>
            <a:avLst/>
            <a:gdLst>
              <a:gd name="connsiteX0" fmla="*/ 12128 w 6040582"/>
              <a:gd name="connsiteY0" fmla="*/ 0 h 6846377"/>
              <a:gd name="connsiteX1" fmla="*/ 6040582 w 6040582"/>
              <a:gd name="connsiteY1" fmla="*/ 0 h 6846377"/>
              <a:gd name="connsiteX2" fmla="*/ 6040582 w 6040582"/>
              <a:gd name="connsiteY2" fmla="*/ 6846377 h 6846377"/>
              <a:gd name="connsiteX3" fmla="*/ 0 w 6040582"/>
              <a:gd name="connsiteY3" fmla="*/ 6846377 h 6846377"/>
              <a:gd name="connsiteX4" fmla="*/ 485187 w 6040582"/>
              <a:gd name="connsiteY4" fmla="*/ 6233443 h 6846377"/>
              <a:gd name="connsiteX5" fmla="*/ 485187 w 6040582"/>
              <a:gd name="connsiteY5" fmla="*/ 5493294 h 6846377"/>
              <a:gd name="connsiteX6" fmla="*/ 485187 w 6040582"/>
              <a:gd name="connsiteY6" fmla="*/ 5053831 h 6846377"/>
              <a:gd name="connsiteX7" fmla="*/ 485187 w 6040582"/>
              <a:gd name="connsiteY7" fmla="*/ 4903488 h 6846377"/>
              <a:gd name="connsiteX8" fmla="*/ 485187 w 6040582"/>
              <a:gd name="connsiteY8" fmla="*/ 4845663 h 6846377"/>
              <a:gd name="connsiteX9" fmla="*/ 509445 w 6040582"/>
              <a:gd name="connsiteY9" fmla="*/ 4834099 h 6846377"/>
              <a:gd name="connsiteX10" fmla="*/ 606484 w 6040582"/>
              <a:gd name="connsiteY10" fmla="*/ 4741579 h 6846377"/>
              <a:gd name="connsiteX11" fmla="*/ 909725 w 6040582"/>
              <a:gd name="connsiteY11" fmla="*/ 4440893 h 6846377"/>
              <a:gd name="connsiteX12" fmla="*/ 1504081 w 6040582"/>
              <a:gd name="connsiteY12" fmla="*/ 3885782 h 6846377"/>
              <a:gd name="connsiteX13" fmla="*/ 1528338 w 6040582"/>
              <a:gd name="connsiteY13" fmla="*/ 2983726 h 6846377"/>
              <a:gd name="connsiteX14" fmla="*/ 1067411 w 6040582"/>
              <a:gd name="connsiteY14" fmla="*/ 2544263 h 6846377"/>
              <a:gd name="connsiteX15" fmla="*/ 715649 w 6040582"/>
              <a:gd name="connsiteY15" fmla="*/ 2220447 h 6846377"/>
              <a:gd name="connsiteX16" fmla="*/ 497316 w 6040582"/>
              <a:gd name="connsiteY16" fmla="*/ 2012282 h 6846377"/>
              <a:gd name="connsiteX17" fmla="*/ 485187 w 6040582"/>
              <a:gd name="connsiteY17" fmla="*/ 2000715 h 6846377"/>
              <a:gd name="connsiteX18" fmla="*/ 485187 w 6040582"/>
              <a:gd name="connsiteY18" fmla="*/ 1919762 h 6846377"/>
              <a:gd name="connsiteX19" fmla="*/ 485187 w 6040582"/>
              <a:gd name="connsiteY19" fmla="*/ 1549687 h 6846377"/>
              <a:gd name="connsiteX20" fmla="*/ 485187 w 6040582"/>
              <a:gd name="connsiteY20" fmla="*/ 693890 h 6846377"/>
              <a:gd name="connsiteX21" fmla="*/ 460927 w 6040582"/>
              <a:gd name="connsiteY21" fmla="*/ 416333 h 6846377"/>
              <a:gd name="connsiteX22" fmla="*/ 12128 w 6040582"/>
              <a:gd name="connsiteY22" fmla="*/ 0 h 684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40582" h="6846377">
                <a:moveTo>
                  <a:pt x="12128" y="0"/>
                </a:moveTo>
                <a:cubicBezTo>
                  <a:pt x="12128" y="0"/>
                  <a:pt x="12128" y="0"/>
                  <a:pt x="6040582" y="0"/>
                </a:cubicBezTo>
                <a:lnTo>
                  <a:pt x="6040582" y="6846377"/>
                </a:lnTo>
                <a:cubicBezTo>
                  <a:pt x="6040582" y="6846377"/>
                  <a:pt x="6040582" y="6846377"/>
                  <a:pt x="0" y="6846377"/>
                </a:cubicBezTo>
                <a:cubicBezTo>
                  <a:pt x="291112" y="6776988"/>
                  <a:pt x="485187" y="6522561"/>
                  <a:pt x="485187" y="6233443"/>
                </a:cubicBezTo>
                <a:cubicBezTo>
                  <a:pt x="485187" y="5990581"/>
                  <a:pt x="485187" y="5736154"/>
                  <a:pt x="485187" y="5493294"/>
                </a:cubicBezTo>
                <a:cubicBezTo>
                  <a:pt x="485187" y="5342952"/>
                  <a:pt x="485187" y="5204173"/>
                  <a:pt x="485187" y="5053831"/>
                </a:cubicBezTo>
                <a:cubicBezTo>
                  <a:pt x="485187" y="5007569"/>
                  <a:pt x="485187" y="4961310"/>
                  <a:pt x="485187" y="4903488"/>
                </a:cubicBezTo>
                <a:cubicBezTo>
                  <a:pt x="485187" y="4903488"/>
                  <a:pt x="485187" y="4868793"/>
                  <a:pt x="485187" y="4845663"/>
                </a:cubicBezTo>
                <a:cubicBezTo>
                  <a:pt x="497316" y="4845663"/>
                  <a:pt x="497316" y="4834099"/>
                  <a:pt x="509445" y="4834099"/>
                </a:cubicBezTo>
                <a:cubicBezTo>
                  <a:pt x="533706" y="4799404"/>
                  <a:pt x="570095" y="4764709"/>
                  <a:pt x="606484" y="4741579"/>
                </a:cubicBezTo>
                <a:cubicBezTo>
                  <a:pt x="703521" y="4637495"/>
                  <a:pt x="812689" y="4544977"/>
                  <a:pt x="909725" y="4440893"/>
                </a:cubicBezTo>
                <a:cubicBezTo>
                  <a:pt x="1115930" y="4255856"/>
                  <a:pt x="1310005" y="4070819"/>
                  <a:pt x="1504081" y="3885782"/>
                </a:cubicBezTo>
                <a:cubicBezTo>
                  <a:pt x="1758804" y="3631355"/>
                  <a:pt x="1795193" y="3249717"/>
                  <a:pt x="1528338" y="2983726"/>
                </a:cubicBezTo>
                <a:cubicBezTo>
                  <a:pt x="1370652" y="2844948"/>
                  <a:pt x="1212969" y="2694605"/>
                  <a:pt x="1067411" y="2544263"/>
                </a:cubicBezTo>
                <a:cubicBezTo>
                  <a:pt x="946114" y="2440179"/>
                  <a:pt x="836946" y="2336095"/>
                  <a:pt x="715649" y="2220447"/>
                </a:cubicBezTo>
                <a:cubicBezTo>
                  <a:pt x="642874" y="2151058"/>
                  <a:pt x="570095" y="2070104"/>
                  <a:pt x="497316" y="2012282"/>
                </a:cubicBezTo>
                <a:cubicBezTo>
                  <a:pt x="497316" y="2000715"/>
                  <a:pt x="497316" y="2000715"/>
                  <a:pt x="485187" y="2000715"/>
                </a:cubicBezTo>
                <a:cubicBezTo>
                  <a:pt x="497316" y="1977587"/>
                  <a:pt x="485187" y="1942892"/>
                  <a:pt x="485187" y="1919762"/>
                </a:cubicBezTo>
                <a:cubicBezTo>
                  <a:pt x="485187" y="1804114"/>
                  <a:pt x="485187" y="1676899"/>
                  <a:pt x="485187" y="1549687"/>
                </a:cubicBezTo>
                <a:cubicBezTo>
                  <a:pt x="485187" y="1272133"/>
                  <a:pt x="485187" y="983012"/>
                  <a:pt x="485187" y="693890"/>
                </a:cubicBezTo>
                <a:cubicBezTo>
                  <a:pt x="485187" y="601370"/>
                  <a:pt x="485187" y="508853"/>
                  <a:pt x="460927" y="416333"/>
                </a:cubicBezTo>
                <a:cubicBezTo>
                  <a:pt x="388148" y="219732"/>
                  <a:pt x="218333" y="57822"/>
                  <a:pt x="1212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7347" name="Group 10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57354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7355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217613" y="2230438"/>
            <a:ext cx="42195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latin typeface="Roboto Black"/>
                <a:ea typeface="Roboto Black"/>
                <a:cs typeface="Roboto Black"/>
              </a:rPr>
              <a:t>More </a:t>
            </a:r>
            <a:r>
              <a:rPr lang="en-US" altLang="en-US" sz="55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Reliable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312863" y="4500563"/>
            <a:ext cx="2998787" cy="11112"/>
            <a:chOff x="1313580" y="4500919"/>
            <a:chExt cx="2997957" cy="11431"/>
          </a:xfrm>
        </p:grpSpPr>
        <p:sp>
          <p:nvSpPr>
            <p:cNvPr id="57352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7353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217613" y="4705350"/>
            <a:ext cx="34385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We at WashEz care about you. We care about your clothes. Which is why, we treat each and every one of your garments as if it were one of our own.</a:t>
            </a:r>
            <a:endParaRPr lang="en-US" altLang="en-US" sz="1200">
              <a:latin typeface="Source Sans Pro Light"/>
              <a:ea typeface="Roboto Light"/>
              <a:cs typeface="Roboto Ligh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r="20686"/>
          <a:stretch>
            <a:fillRect/>
          </a:stretch>
        </p:blipFill>
        <p:spPr/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58437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8438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/>
                <a:ea typeface="Roboto Black"/>
                <a:cs typeface="Roboto Black"/>
              </a:rPr>
              <a:t>Our Main </a:t>
            </a:r>
            <a:r>
              <a:rPr lang="en-US" altLang="en-US" sz="32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Focus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079500" y="939800"/>
            <a:ext cx="6405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We have researched on,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</a:rPr>
              <a:t>our market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. We categorized our audience according to age group. </a:t>
            </a:r>
          </a:p>
        </p:txBody>
      </p:sp>
      <p:grpSp>
        <p:nvGrpSpPr>
          <p:cNvPr id="84" name="Group 83"/>
          <p:cNvGrpSpPr>
            <a:grpSpLocks/>
          </p:cNvGrpSpPr>
          <p:nvPr/>
        </p:nvGrpSpPr>
        <p:grpSpPr bwMode="auto">
          <a:xfrm>
            <a:off x="609600" y="2225675"/>
            <a:ext cx="1868488" cy="1868488"/>
            <a:chOff x="1119258" y="2257147"/>
            <a:chExt cx="1868076" cy="1868076"/>
          </a:xfrm>
        </p:grpSpPr>
        <p:sp>
          <p:nvSpPr>
            <p:cNvPr id="85" name="Freeform 6"/>
            <p:cNvSpPr>
              <a:spLocks/>
            </p:cNvSpPr>
            <p:nvPr/>
          </p:nvSpPr>
          <p:spPr bwMode="auto">
            <a:xfrm>
              <a:off x="2495318" y="2395230"/>
              <a:ext cx="355522" cy="353934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86" name="Freeform 7"/>
            <p:cNvSpPr>
              <a:spLocks/>
            </p:cNvSpPr>
            <p:nvPr/>
          </p:nvSpPr>
          <p:spPr bwMode="auto">
            <a:xfrm>
              <a:off x="2074722" y="2257147"/>
              <a:ext cx="428530" cy="190458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87" name="Freeform 8"/>
            <p:cNvSpPr>
              <a:spLocks/>
            </p:cNvSpPr>
            <p:nvPr/>
          </p:nvSpPr>
          <p:spPr bwMode="auto">
            <a:xfrm>
              <a:off x="2796876" y="2744403"/>
              <a:ext cx="190458" cy="425356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88" name="Freeform 9"/>
            <p:cNvSpPr>
              <a:spLocks/>
            </p:cNvSpPr>
            <p:nvPr/>
          </p:nvSpPr>
          <p:spPr bwMode="auto">
            <a:xfrm>
              <a:off x="2796876" y="3212611"/>
              <a:ext cx="190458" cy="42853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89" name="Freeform 10"/>
            <p:cNvSpPr>
              <a:spLocks/>
            </p:cNvSpPr>
            <p:nvPr/>
          </p:nvSpPr>
          <p:spPr bwMode="auto">
            <a:xfrm>
              <a:off x="2495318" y="3633207"/>
              <a:ext cx="355522" cy="355522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0" name="Freeform 11"/>
            <p:cNvSpPr>
              <a:spLocks/>
            </p:cNvSpPr>
            <p:nvPr/>
          </p:nvSpPr>
          <p:spPr bwMode="auto">
            <a:xfrm>
              <a:off x="2074722" y="3936352"/>
              <a:ext cx="428530" cy="188871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1" name="Freeform 12"/>
            <p:cNvSpPr>
              <a:spLocks/>
            </p:cNvSpPr>
            <p:nvPr/>
          </p:nvSpPr>
          <p:spPr bwMode="auto">
            <a:xfrm>
              <a:off x="1606514" y="3936352"/>
              <a:ext cx="425356" cy="188871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2" name="Freeform 13"/>
            <p:cNvSpPr>
              <a:spLocks/>
            </p:cNvSpPr>
            <p:nvPr/>
          </p:nvSpPr>
          <p:spPr bwMode="auto">
            <a:xfrm>
              <a:off x="1257341" y="3633207"/>
              <a:ext cx="353934" cy="355522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3" name="Freeform 14"/>
            <p:cNvSpPr>
              <a:spLocks/>
            </p:cNvSpPr>
            <p:nvPr/>
          </p:nvSpPr>
          <p:spPr bwMode="auto">
            <a:xfrm>
              <a:off x="1119258" y="3212611"/>
              <a:ext cx="190458" cy="42853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4" name="Freeform 15"/>
            <p:cNvSpPr>
              <a:spLocks/>
            </p:cNvSpPr>
            <p:nvPr/>
          </p:nvSpPr>
          <p:spPr bwMode="auto">
            <a:xfrm>
              <a:off x="1119258" y="2744403"/>
              <a:ext cx="190458" cy="425356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5" name="Freeform 16"/>
            <p:cNvSpPr>
              <a:spLocks/>
            </p:cNvSpPr>
            <p:nvPr/>
          </p:nvSpPr>
          <p:spPr bwMode="auto">
            <a:xfrm>
              <a:off x="1257341" y="2395230"/>
              <a:ext cx="353934" cy="353934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96" name="Freeform 17"/>
            <p:cNvSpPr>
              <a:spLocks/>
            </p:cNvSpPr>
            <p:nvPr/>
          </p:nvSpPr>
          <p:spPr bwMode="auto">
            <a:xfrm>
              <a:off x="1606514" y="2257147"/>
              <a:ext cx="425356" cy="190458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630537" y="2242986"/>
            <a:ext cx="1868076" cy="1868076"/>
            <a:chOff x="3800237" y="2257147"/>
            <a:chExt cx="1868076" cy="1868076"/>
          </a:xfrm>
          <a:solidFill>
            <a:schemeClr val="accent2"/>
          </a:solidFill>
        </p:grpSpPr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5176020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4756252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5477110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5477110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5176020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4756252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4287036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3937595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3800237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3800237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3937595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10" name="Freeform 17"/>
            <p:cNvSpPr>
              <a:spLocks/>
            </p:cNvSpPr>
            <p:nvPr/>
          </p:nvSpPr>
          <p:spPr bwMode="auto">
            <a:xfrm>
              <a:off x="4287036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</p:grpSp>
      <p:grpSp>
        <p:nvGrpSpPr>
          <p:cNvPr id="112" name="Group 111"/>
          <p:cNvGrpSpPr>
            <a:grpSpLocks/>
          </p:cNvGrpSpPr>
          <p:nvPr/>
        </p:nvGrpSpPr>
        <p:grpSpPr bwMode="auto">
          <a:xfrm>
            <a:off x="6689725" y="2246313"/>
            <a:ext cx="1868488" cy="1868487"/>
            <a:chOff x="6546413" y="2257147"/>
            <a:chExt cx="1868076" cy="1868076"/>
          </a:xfrm>
        </p:grpSpPr>
        <p:sp>
          <p:nvSpPr>
            <p:cNvPr id="113" name="Freeform 6"/>
            <p:cNvSpPr>
              <a:spLocks/>
            </p:cNvSpPr>
            <p:nvPr/>
          </p:nvSpPr>
          <p:spPr bwMode="auto">
            <a:xfrm>
              <a:off x="7922473" y="2395229"/>
              <a:ext cx="355522" cy="353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4" name="Freeform 7"/>
            <p:cNvSpPr>
              <a:spLocks/>
            </p:cNvSpPr>
            <p:nvPr/>
          </p:nvSpPr>
          <p:spPr bwMode="auto">
            <a:xfrm>
              <a:off x="7501877" y="2257147"/>
              <a:ext cx="428530" cy="190458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5" name="Freeform 8"/>
            <p:cNvSpPr>
              <a:spLocks/>
            </p:cNvSpPr>
            <p:nvPr/>
          </p:nvSpPr>
          <p:spPr bwMode="auto">
            <a:xfrm>
              <a:off x="8224031" y="2744402"/>
              <a:ext cx="190458" cy="425356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6" name="Freeform 9"/>
            <p:cNvSpPr>
              <a:spLocks/>
            </p:cNvSpPr>
            <p:nvPr/>
          </p:nvSpPr>
          <p:spPr bwMode="auto">
            <a:xfrm>
              <a:off x="8224031" y="3212612"/>
              <a:ext cx="190458" cy="428531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7922473" y="3633206"/>
              <a:ext cx="355522" cy="355522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18" name="Freeform 11"/>
            <p:cNvSpPr>
              <a:spLocks/>
            </p:cNvSpPr>
            <p:nvPr/>
          </p:nvSpPr>
          <p:spPr bwMode="auto">
            <a:xfrm>
              <a:off x="7501877" y="3936353"/>
              <a:ext cx="428530" cy="188870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19" name="Freeform 12"/>
            <p:cNvSpPr>
              <a:spLocks/>
            </p:cNvSpPr>
            <p:nvPr/>
          </p:nvSpPr>
          <p:spPr bwMode="auto">
            <a:xfrm>
              <a:off x="7033669" y="3936353"/>
              <a:ext cx="425356" cy="188870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0" name="Freeform 13"/>
            <p:cNvSpPr>
              <a:spLocks/>
            </p:cNvSpPr>
            <p:nvPr/>
          </p:nvSpPr>
          <p:spPr bwMode="auto">
            <a:xfrm>
              <a:off x="6684496" y="3633206"/>
              <a:ext cx="353934" cy="355522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1" name="Freeform 14"/>
            <p:cNvSpPr>
              <a:spLocks/>
            </p:cNvSpPr>
            <p:nvPr/>
          </p:nvSpPr>
          <p:spPr bwMode="auto">
            <a:xfrm>
              <a:off x="6546413" y="3212612"/>
              <a:ext cx="190458" cy="428531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2" name="Freeform 15"/>
            <p:cNvSpPr>
              <a:spLocks/>
            </p:cNvSpPr>
            <p:nvPr/>
          </p:nvSpPr>
          <p:spPr bwMode="auto">
            <a:xfrm>
              <a:off x="6546413" y="2744402"/>
              <a:ext cx="190458" cy="425356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3" name="Freeform 16"/>
            <p:cNvSpPr>
              <a:spLocks/>
            </p:cNvSpPr>
            <p:nvPr/>
          </p:nvSpPr>
          <p:spPr bwMode="auto">
            <a:xfrm>
              <a:off x="6684496" y="2395229"/>
              <a:ext cx="353934" cy="353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4" name="Freeform 17"/>
            <p:cNvSpPr>
              <a:spLocks/>
            </p:cNvSpPr>
            <p:nvPr/>
          </p:nvSpPr>
          <p:spPr bwMode="auto">
            <a:xfrm>
              <a:off x="7033669" y="2257147"/>
              <a:ext cx="425356" cy="190458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</p:grpSp>
      <p:grpSp>
        <p:nvGrpSpPr>
          <p:cNvPr id="126" name="Group 125"/>
          <p:cNvGrpSpPr>
            <a:grpSpLocks/>
          </p:cNvGrpSpPr>
          <p:nvPr/>
        </p:nvGrpSpPr>
        <p:grpSpPr bwMode="auto">
          <a:xfrm>
            <a:off x="9705975" y="2247900"/>
            <a:ext cx="1866900" cy="1868488"/>
            <a:chOff x="9237196" y="2257147"/>
            <a:chExt cx="1868076" cy="1868076"/>
          </a:xfrm>
        </p:grpSpPr>
        <p:sp>
          <p:nvSpPr>
            <p:cNvPr id="127" name="Freeform 6"/>
            <p:cNvSpPr>
              <a:spLocks/>
            </p:cNvSpPr>
            <p:nvPr/>
          </p:nvSpPr>
          <p:spPr bwMode="auto">
            <a:xfrm>
              <a:off x="10612837" y="2395230"/>
              <a:ext cx="355824" cy="353934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28" name="Freeform 7"/>
            <p:cNvSpPr>
              <a:spLocks/>
            </p:cNvSpPr>
            <p:nvPr/>
          </p:nvSpPr>
          <p:spPr bwMode="auto">
            <a:xfrm>
              <a:off x="10193473" y="2257147"/>
              <a:ext cx="427307" cy="190458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29" name="Freeform 8"/>
            <p:cNvSpPr>
              <a:spLocks/>
            </p:cNvSpPr>
            <p:nvPr/>
          </p:nvSpPr>
          <p:spPr bwMode="auto">
            <a:xfrm>
              <a:off x="10914652" y="2744403"/>
              <a:ext cx="190620" cy="425356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0" name="Freeform 9"/>
            <p:cNvSpPr>
              <a:spLocks/>
            </p:cNvSpPr>
            <p:nvPr/>
          </p:nvSpPr>
          <p:spPr bwMode="auto">
            <a:xfrm>
              <a:off x="10914652" y="3212611"/>
              <a:ext cx="190620" cy="42853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1" name="Freeform 10"/>
            <p:cNvSpPr>
              <a:spLocks/>
            </p:cNvSpPr>
            <p:nvPr/>
          </p:nvSpPr>
          <p:spPr bwMode="auto">
            <a:xfrm>
              <a:off x="10612837" y="3633207"/>
              <a:ext cx="355824" cy="355522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2" name="Freeform 11"/>
            <p:cNvSpPr>
              <a:spLocks/>
            </p:cNvSpPr>
            <p:nvPr/>
          </p:nvSpPr>
          <p:spPr bwMode="auto">
            <a:xfrm>
              <a:off x="10193473" y="3936352"/>
              <a:ext cx="427307" cy="188871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3" name="Freeform 12"/>
            <p:cNvSpPr>
              <a:spLocks/>
            </p:cNvSpPr>
            <p:nvPr/>
          </p:nvSpPr>
          <p:spPr bwMode="auto">
            <a:xfrm>
              <a:off x="9723277" y="3936352"/>
              <a:ext cx="425718" cy="188871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4" name="Freeform 13"/>
            <p:cNvSpPr>
              <a:spLocks/>
            </p:cNvSpPr>
            <p:nvPr/>
          </p:nvSpPr>
          <p:spPr bwMode="auto">
            <a:xfrm>
              <a:off x="9373807" y="3633207"/>
              <a:ext cx="355824" cy="355522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5" name="Freeform 14"/>
            <p:cNvSpPr>
              <a:spLocks/>
            </p:cNvSpPr>
            <p:nvPr/>
          </p:nvSpPr>
          <p:spPr bwMode="auto">
            <a:xfrm>
              <a:off x="9237196" y="3212611"/>
              <a:ext cx="190620" cy="42853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6" name="Freeform 15"/>
            <p:cNvSpPr>
              <a:spLocks/>
            </p:cNvSpPr>
            <p:nvPr/>
          </p:nvSpPr>
          <p:spPr bwMode="auto">
            <a:xfrm>
              <a:off x="9237196" y="2744403"/>
              <a:ext cx="190620" cy="425356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37" name="Freeform 16"/>
            <p:cNvSpPr>
              <a:spLocks/>
            </p:cNvSpPr>
            <p:nvPr/>
          </p:nvSpPr>
          <p:spPr bwMode="auto">
            <a:xfrm>
              <a:off x="9373807" y="2395230"/>
              <a:ext cx="355824" cy="353934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38" name="Freeform 17"/>
            <p:cNvSpPr>
              <a:spLocks/>
            </p:cNvSpPr>
            <p:nvPr/>
          </p:nvSpPr>
          <p:spPr bwMode="auto">
            <a:xfrm>
              <a:off x="9723277" y="2257147"/>
              <a:ext cx="425718" cy="190458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</p:grpSp>
      <p:grpSp>
        <p:nvGrpSpPr>
          <p:cNvPr id="155" name="Group 154"/>
          <p:cNvGrpSpPr>
            <a:grpSpLocks/>
          </p:cNvGrpSpPr>
          <p:nvPr/>
        </p:nvGrpSpPr>
        <p:grpSpPr bwMode="auto">
          <a:xfrm>
            <a:off x="336550" y="4448175"/>
            <a:ext cx="2376488" cy="1141413"/>
            <a:chOff x="335988" y="4061106"/>
            <a:chExt cx="2377734" cy="1143643"/>
          </a:xfrm>
        </p:grpSpPr>
        <p:sp>
          <p:nvSpPr>
            <p:cNvPr id="58399" name="TextBox 138"/>
            <p:cNvSpPr txBox="1">
              <a:spLocks noChangeArrowheads="1"/>
            </p:cNvSpPr>
            <p:nvPr/>
          </p:nvSpPr>
          <p:spPr bwMode="auto">
            <a:xfrm>
              <a:off x="335988" y="4391101"/>
              <a:ext cx="2377734" cy="81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We will provide a best 24/7 Call center service to entertain our clients all the time. .</a:t>
              </a:r>
            </a:p>
          </p:txBody>
        </p:sp>
        <p:sp>
          <p:nvSpPr>
            <p:cNvPr id="58400" name="TextBox 139"/>
            <p:cNvSpPr txBox="1">
              <a:spLocks noChangeArrowheads="1"/>
            </p:cNvSpPr>
            <p:nvPr/>
          </p:nvSpPr>
          <p:spPr bwMode="auto">
            <a:xfrm>
              <a:off x="548856" y="4061106"/>
              <a:ext cx="1989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Roboto Black"/>
                  <a:ea typeface="Roboto Black"/>
                  <a:cs typeface="Roboto Black"/>
                </a:rPr>
                <a:t>Help 24/7</a:t>
              </a:r>
            </a:p>
          </p:txBody>
        </p:sp>
      </p:grpSp>
      <p:grpSp>
        <p:nvGrpSpPr>
          <p:cNvPr id="156" name="Group 155"/>
          <p:cNvGrpSpPr>
            <a:grpSpLocks/>
          </p:cNvGrpSpPr>
          <p:nvPr/>
        </p:nvGrpSpPr>
        <p:grpSpPr bwMode="auto">
          <a:xfrm>
            <a:off x="3397250" y="4465638"/>
            <a:ext cx="2378075" cy="1143000"/>
            <a:chOff x="3397685" y="4078687"/>
            <a:chExt cx="2377734" cy="1143209"/>
          </a:xfrm>
        </p:grpSpPr>
        <p:sp>
          <p:nvSpPr>
            <p:cNvPr id="58397" name="TextBox 140"/>
            <p:cNvSpPr txBox="1">
              <a:spLocks noChangeArrowheads="1"/>
            </p:cNvSpPr>
            <p:nvPr/>
          </p:nvSpPr>
          <p:spPr bwMode="auto">
            <a:xfrm>
              <a:off x="3569612" y="4078687"/>
              <a:ext cx="1989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Roboto Black"/>
                  <a:ea typeface="Roboto Black"/>
                  <a:cs typeface="Roboto Black"/>
                </a:rPr>
                <a:t>Marketing</a:t>
              </a:r>
            </a:p>
          </p:txBody>
        </p:sp>
        <p:sp>
          <p:nvSpPr>
            <p:cNvPr id="58398" name="TextBox 143"/>
            <p:cNvSpPr txBox="1">
              <a:spLocks noChangeArrowheads="1"/>
            </p:cNvSpPr>
            <p:nvPr/>
          </p:nvSpPr>
          <p:spPr bwMode="auto">
            <a:xfrm>
              <a:off x="3397685" y="4408682"/>
              <a:ext cx="2377734" cy="81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Our focus on marketing is moderate to target customers as per our capacity.</a:t>
              </a:r>
            </a:p>
          </p:txBody>
        </p:sp>
      </p:grpSp>
      <p:grpSp>
        <p:nvGrpSpPr>
          <p:cNvPr id="157" name="Group 156"/>
          <p:cNvGrpSpPr>
            <a:grpSpLocks/>
          </p:cNvGrpSpPr>
          <p:nvPr/>
        </p:nvGrpSpPr>
        <p:grpSpPr bwMode="auto">
          <a:xfrm>
            <a:off x="6448425" y="4468813"/>
            <a:ext cx="2378075" cy="1143000"/>
            <a:chOff x="6448919" y="4082172"/>
            <a:chExt cx="2377734" cy="1141781"/>
          </a:xfrm>
        </p:grpSpPr>
        <p:sp>
          <p:nvSpPr>
            <p:cNvPr id="58395" name="TextBox 141"/>
            <p:cNvSpPr txBox="1">
              <a:spLocks noChangeArrowheads="1"/>
            </p:cNvSpPr>
            <p:nvPr/>
          </p:nvSpPr>
          <p:spPr bwMode="auto">
            <a:xfrm>
              <a:off x="6629235" y="4082172"/>
              <a:ext cx="1989928" cy="307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Roboto Black"/>
                  <a:ea typeface="Roboto Black"/>
                  <a:cs typeface="Roboto Black"/>
                </a:rPr>
                <a:t>Verified Customers</a:t>
              </a:r>
            </a:p>
          </p:txBody>
        </p:sp>
        <p:sp>
          <p:nvSpPr>
            <p:cNvPr id="58396" name="TextBox 144"/>
            <p:cNvSpPr txBox="1">
              <a:spLocks noChangeArrowheads="1"/>
            </p:cNvSpPr>
            <p:nvPr/>
          </p:nvSpPr>
          <p:spPr bwMode="auto">
            <a:xfrm>
              <a:off x="6448919" y="4412168"/>
              <a:ext cx="2377734" cy="8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We would have verified customers by calls &amp; SMS to protect from spam.</a:t>
              </a:r>
            </a:p>
          </p:txBody>
        </p:sp>
      </p:grpSp>
      <p:grpSp>
        <p:nvGrpSpPr>
          <p:cNvPr id="158" name="Group 157"/>
          <p:cNvGrpSpPr>
            <a:grpSpLocks/>
          </p:cNvGrpSpPr>
          <p:nvPr/>
        </p:nvGrpSpPr>
        <p:grpSpPr bwMode="auto">
          <a:xfrm>
            <a:off x="9472613" y="4470400"/>
            <a:ext cx="2378075" cy="1136650"/>
            <a:chOff x="9472718" y="4084198"/>
            <a:chExt cx="2377734" cy="1137028"/>
          </a:xfrm>
        </p:grpSpPr>
        <p:sp>
          <p:nvSpPr>
            <p:cNvPr id="58393" name="TextBox 142"/>
            <p:cNvSpPr txBox="1">
              <a:spLocks noChangeArrowheads="1"/>
            </p:cNvSpPr>
            <p:nvPr/>
          </p:nvSpPr>
          <p:spPr bwMode="auto">
            <a:xfrm>
              <a:off x="9644644" y="4084198"/>
              <a:ext cx="1989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Roboto Black"/>
                  <a:ea typeface="Roboto Black"/>
                  <a:cs typeface="Roboto Black"/>
                </a:rPr>
                <a:t>Trust Building</a:t>
              </a:r>
            </a:p>
          </p:txBody>
        </p:sp>
        <p:sp>
          <p:nvSpPr>
            <p:cNvPr id="58394" name="TextBox 145"/>
            <p:cNvSpPr txBox="1">
              <a:spLocks noChangeArrowheads="1"/>
            </p:cNvSpPr>
            <p:nvPr/>
          </p:nvSpPr>
          <p:spPr bwMode="auto">
            <a:xfrm>
              <a:off x="9472718" y="4408682"/>
              <a:ext cx="2377734" cy="81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We would strongly take actions on customers feed back and complaints to build their trust.</a:t>
              </a:r>
            </a:p>
          </p:txBody>
        </p:sp>
      </p:grpSp>
      <p:grpSp>
        <p:nvGrpSpPr>
          <p:cNvPr id="152" name="Group 151"/>
          <p:cNvGrpSpPr>
            <a:grpSpLocks/>
          </p:cNvGrpSpPr>
          <p:nvPr/>
        </p:nvGrpSpPr>
        <p:grpSpPr bwMode="auto">
          <a:xfrm>
            <a:off x="3803650" y="2416175"/>
            <a:ext cx="1522413" cy="1522413"/>
            <a:chOff x="3804159" y="2029749"/>
            <a:chExt cx="1521933" cy="1521933"/>
          </a:xfrm>
        </p:grpSpPr>
        <p:sp>
          <p:nvSpPr>
            <p:cNvPr id="97" name="Oval 5"/>
            <p:cNvSpPr>
              <a:spLocks noChangeArrowheads="1"/>
            </p:cNvSpPr>
            <p:nvPr/>
          </p:nvSpPr>
          <p:spPr bwMode="auto">
            <a:xfrm>
              <a:off x="3804159" y="2029749"/>
              <a:ext cx="1521933" cy="1521933"/>
            </a:xfrm>
            <a:prstGeom prst="ellipse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600" dirty="0">
                <a:solidFill>
                  <a:schemeClr val="bg1"/>
                </a:solidFill>
              </a:endParaRPr>
            </a:p>
          </p:txBody>
        </p:sp>
        <p:sp>
          <p:nvSpPr>
            <p:cNvPr id="147" name="Shape 2547"/>
            <p:cNvSpPr/>
            <p:nvPr/>
          </p:nvSpPr>
          <p:spPr>
            <a:xfrm>
              <a:off x="4358022" y="2572503"/>
              <a:ext cx="457056" cy="457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153" name="Group 152"/>
          <p:cNvGrpSpPr>
            <a:grpSpLocks/>
          </p:cNvGrpSpPr>
          <p:nvPr/>
        </p:nvGrpSpPr>
        <p:grpSpPr bwMode="auto">
          <a:xfrm>
            <a:off x="6864350" y="2419350"/>
            <a:ext cx="1520825" cy="1522413"/>
            <a:chOff x="6863782" y="2033234"/>
            <a:chExt cx="1521933" cy="1521933"/>
          </a:xfrm>
        </p:grpSpPr>
        <p:sp>
          <p:nvSpPr>
            <p:cNvPr id="111" name="Oval 5"/>
            <p:cNvSpPr>
              <a:spLocks noChangeArrowheads="1"/>
            </p:cNvSpPr>
            <p:nvPr/>
          </p:nvSpPr>
          <p:spPr bwMode="auto">
            <a:xfrm>
              <a:off x="6863782" y="2033234"/>
              <a:ext cx="1521933" cy="1521933"/>
            </a:xfrm>
            <a:prstGeom prst="ellipse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600" dirty="0">
                <a:solidFill>
                  <a:schemeClr val="bg1"/>
                </a:solidFill>
              </a:endParaRPr>
            </a:p>
          </p:txBody>
        </p:sp>
        <p:sp>
          <p:nvSpPr>
            <p:cNvPr id="148" name="Shape 2617"/>
            <p:cNvSpPr/>
            <p:nvPr/>
          </p:nvSpPr>
          <p:spPr>
            <a:xfrm>
              <a:off x="7319727" y="2539487"/>
              <a:ext cx="640228" cy="457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154" name="Group 153"/>
          <p:cNvGrpSpPr>
            <a:grpSpLocks/>
          </p:cNvGrpSpPr>
          <p:nvPr/>
        </p:nvGrpSpPr>
        <p:grpSpPr bwMode="auto">
          <a:xfrm>
            <a:off x="9879013" y="2422525"/>
            <a:ext cx="1522412" cy="1520825"/>
            <a:chOff x="9879192" y="2035260"/>
            <a:chExt cx="1521933" cy="1521933"/>
          </a:xfrm>
        </p:grpSpPr>
        <p:sp>
          <p:nvSpPr>
            <p:cNvPr id="125" name="Oval 5"/>
            <p:cNvSpPr>
              <a:spLocks noChangeArrowheads="1"/>
            </p:cNvSpPr>
            <p:nvPr/>
          </p:nvSpPr>
          <p:spPr bwMode="auto">
            <a:xfrm>
              <a:off x="9879192" y="2035260"/>
              <a:ext cx="1521933" cy="1521933"/>
            </a:xfrm>
            <a:prstGeom prst="ellipse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600" dirty="0">
                <a:solidFill>
                  <a:schemeClr val="bg1"/>
                </a:solidFill>
              </a:endParaRPr>
            </a:p>
          </p:txBody>
        </p:sp>
        <p:sp>
          <p:nvSpPr>
            <p:cNvPr id="149" name="Shape 2581"/>
            <p:cNvSpPr/>
            <p:nvPr/>
          </p:nvSpPr>
          <p:spPr>
            <a:xfrm>
              <a:off x="10433055" y="2572226"/>
              <a:ext cx="457056" cy="457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33" y="11950"/>
                  </a:moveTo>
                  <a:lnTo>
                    <a:pt x="12831" y="14044"/>
                  </a:lnTo>
                  <a:lnTo>
                    <a:pt x="11135" y="12801"/>
                  </a:lnTo>
                  <a:lnTo>
                    <a:pt x="10555" y="12375"/>
                  </a:lnTo>
                  <a:lnTo>
                    <a:pt x="9974" y="12801"/>
                  </a:lnTo>
                  <a:lnTo>
                    <a:pt x="8277" y="14044"/>
                  </a:lnTo>
                  <a:lnTo>
                    <a:pt x="8976" y="11950"/>
                  </a:lnTo>
                  <a:lnTo>
                    <a:pt x="9195" y="11291"/>
                  </a:lnTo>
                  <a:lnTo>
                    <a:pt x="8647" y="10864"/>
                  </a:lnTo>
                  <a:lnTo>
                    <a:pt x="7280" y="9801"/>
                  </a:lnTo>
                  <a:lnTo>
                    <a:pt x="9560" y="9801"/>
                  </a:lnTo>
                  <a:lnTo>
                    <a:pt x="9799" y="9167"/>
                  </a:lnTo>
                  <a:lnTo>
                    <a:pt x="10555" y="7167"/>
                  </a:lnTo>
                  <a:lnTo>
                    <a:pt x="11310" y="9167"/>
                  </a:lnTo>
                  <a:lnTo>
                    <a:pt x="11549" y="9801"/>
                  </a:lnTo>
                  <a:lnTo>
                    <a:pt x="13829" y="9801"/>
                  </a:lnTo>
                  <a:lnTo>
                    <a:pt x="12462" y="10864"/>
                  </a:lnTo>
                  <a:lnTo>
                    <a:pt x="11914" y="11291"/>
                  </a:lnTo>
                  <a:cubicBezTo>
                    <a:pt x="11914" y="11291"/>
                    <a:pt x="12133" y="11950"/>
                    <a:pt x="12133" y="11950"/>
                  </a:cubicBezTo>
                  <a:close/>
                  <a:moveTo>
                    <a:pt x="12228" y="8820"/>
                  </a:moveTo>
                  <a:lnTo>
                    <a:pt x="10555" y="4388"/>
                  </a:lnTo>
                  <a:lnTo>
                    <a:pt x="8881" y="8820"/>
                  </a:lnTo>
                  <a:lnTo>
                    <a:pt x="4418" y="8820"/>
                  </a:lnTo>
                  <a:lnTo>
                    <a:pt x="8044" y="11639"/>
                  </a:lnTo>
                  <a:lnTo>
                    <a:pt x="6371" y="16660"/>
                  </a:lnTo>
                  <a:lnTo>
                    <a:pt x="10555" y="13592"/>
                  </a:lnTo>
                  <a:lnTo>
                    <a:pt x="14738" y="16660"/>
                  </a:lnTo>
                  <a:lnTo>
                    <a:pt x="13065" y="11639"/>
                  </a:lnTo>
                  <a:lnTo>
                    <a:pt x="16691" y="8820"/>
                  </a:lnTo>
                  <a:cubicBezTo>
                    <a:pt x="16691" y="8820"/>
                    <a:pt x="12228" y="8820"/>
                    <a:pt x="12228" y="8820"/>
                  </a:cubicBezTo>
                  <a:close/>
                  <a:moveTo>
                    <a:pt x="10800" y="20618"/>
                  </a:move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151" name="Group 150"/>
          <p:cNvGrpSpPr>
            <a:grpSpLocks/>
          </p:cNvGrpSpPr>
          <p:nvPr/>
        </p:nvGrpSpPr>
        <p:grpSpPr bwMode="auto">
          <a:xfrm>
            <a:off x="782638" y="2398713"/>
            <a:ext cx="1522412" cy="1522412"/>
            <a:chOff x="783403" y="2012168"/>
            <a:chExt cx="1521933" cy="1521933"/>
          </a:xfrm>
        </p:grpSpPr>
        <p:sp>
          <p:nvSpPr>
            <p:cNvPr id="83" name="Oval 5"/>
            <p:cNvSpPr>
              <a:spLocks noChangeArrowheads="1"/>
            </p:cNvSpPr>
            <p:nvPr/>
          </p:nvSpPr>
          <p:spPr bwMode="auto">
            <a:xfrm>
              <a:off x="783403" y="2012168"/>
              <a:ext cx="1521933" cy="1521933"/>
            </a:xfrm>
            <a:prstGeom prst="ellipse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600" dirty="0">
                <a:solidFill>
                  <a:schemeClr val="bg1"/>
                </a:solidFill>
              </a:endParaRPr>
            </a:p>
          </p:txBody>
        </p:sp>
        <p:sp>
          <p:nvSpPr>
            <p:cNvPr id="150" name="Shape 2946"/>
            <p:cNvSpPr/>
            <p:nvPr/>
          </p:nvSpPr>
          <p:spPr>
            <a:xfrm>
              <a:off x="1321396" y="2567618"/>
              <a:ext cx="457056" cy="45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5" y="9980"/>
                  </a:moveTo>
                  <a:cubicBezTo>
                    <a:pt x="19587" y="9894"/>
                    <a:pt x="19575" y="9811"/>
                    <a:pt x="19565" y="9726"/>
                  </a:cubicBezTo>
                  <a:cubicBezTo>
                    <a:pt x="19542" y="9539"/>
                    <a:pt x="19514" y="9355"/>
                    <a:pt x="19480" y="9172"/>
                  </a:cubicBezTo>
                  <a:cubicBezTo>
                    <a:pt x="19463" y="9078"/>
                    <a:pt x="19444" y="8986"/>
                    <a:pt x="19424" y="8893"/>
                  </a:cubicBezTo>
                  <a:cubicBezTo>
                    <a:pt x="19384" y="8712"/>
                    <a:pt x="19337" y="8533"/>
                    <a:pt x="19286" y="8356"/>
                  </a:cubicBezTo>
                  <a:cubicBezTo>
                    <a:pt x="19263" y="8276"/>
                    <a:pt x="19244" y="8195"/>
                    <a:pt x="19218" y="8116"/>
                  </a:cubicBezTo>
                  <a:cubicBezTo>
                    <a:pt x="19143" y="7879"/>
                    <a:pt x="19057" y="7646"/>
                    <a:pt x="18963" y="7418"/>
                  </a:cubicBezTo>
                  <a:cubicBezTo>
                    <a:pt x="18923" y="7321"/>
                    <a:pt x="18876" y="7229"/>
                    <a:pt x="18833" y="7134"/>
                  </a:cubicBezTo>
                  <a:cubicBezTo>
                    <a:pt x="18771" y="6999"/>
                    <a:pt x="18708" y="6865"/>
                    <a:pt x="18640" y="6734"/>
                  </a:cubicBezTo>
                  <a:cubicBezTo>
                    <a:pt x="18580" y="6618"/>
                    <a:pt x="18516" y="6504"/>
                    <a:pt x="18450" y="6391"/>
                  </a:cubicBezTo>
                  <a:cubicBezTo>
                    <a:pt x="18392" y="6291"/>
                    <a:pt x="18331" y="6192"/>
                    <a:pt x="18269" y="6094"/>
                  </a:cubicBezTo>
                  <a:cubicBezTo>
                    <a:pt x="18192" y="5971"/>
                    <a:pt x="18114" y="5849"/>
                    <a:pt x="18031" y="5731"/>
                  </a:cubicBezTo>
                  <a:cubicBezTo>
                    <a:pt x="17986" y="5667"/>
                    <a:pt x="17936" y="5605"/>
                    <a:pt x="17889" y="5541"/>
                  </a:cubicBezTo>
                  <a:cubicBezTo>
                    <a:pt x="17544" y="5080"/>
                    <a:pt x="17159" y="4651"/>
                    <a:pt x="16732" y="4265"/>
                  </a:cubicBezTo>
                  <a:cubicBezTo>
                    <a:pt x="16705" y="4241"/>
                    <a:pt x="16679" y="4216"/>
                    <a:pt x="16652" y="4192"/>
                  </a:cubicBezTo>
                  <a:cubicBezTo>
                    <a:pt x="16499" y="4058"/>
                    <a:pt x="16343" y="3927"/>
                    <a:pt x="16181" y="3803"/>
                  </a:cubicBezTo>
                  <a:cubicBezTo>
                    <a:pt x="16173" y="3796"/>
                    <a:pt x="16165" y="3790"/>
                    <a:pt x="16156" y="3784"/>
                  </a:cubicBezTo>
                  <a:cubicBezTo>
                    <a:pt x="15459" y="3252"/>
                    <a:pt x="14680" y="2821"/>
                    <a:pt x="13842" y="2513"/>
                  </a:cubicBezTo>
                  <a:cubicBezTo>
                    <a:pt x="13592" y="2912"/>
                    <a:pt x="13337" y="3420"/>
                    <a:pt x="13040" y="3590"/>
                  </a:cubicBezTo>
                  <a:cubicBezTo>
                    <a:pt x="12610" y="3835"/>
                    <a:pt x="12641" y="4817"/>
                    <a:pt x="13469" y="4725"/>
                  </a:cubicBezTo>
                  <a:cubicBezTo>
                    <a:pt x="13469" y="4725"/>
                    <a:pt x="13224" y="4970"/>
                    <a:pt x="13469" y="5860"/>
                  </a:cubicBezTo>
                  <a:cubicBezTo>
                    <a:pt x="13715" y="6750"/>
                    <a:pt x="14126" y="6943"/>
                    <a:pt x="15341" y="6443"/>
                  </a:cubicBezTo>
                  <a:cubicBezTo>
                    <a:pt x="15862" y="6228"/>
                    <a:pt x="16258" y="6340"/>
                    <a:pt x="16200" y="6873"/>
                  </a:cubicBezTo>
                  <a:cubicBezTo>
                    <a:pt x="16077" y="8008"/>
                    <a:pt x="15202" y="7960"/>
                    <a:pt x="15862" y="9788"/>
                  </a:cubicBezTo>
                  <a:cubicBezTo>
                    <a:pt x="16261" y="10892"/>
                    <a:pt x="17243" y="11322"/>
                    <a:pt x="17611" y="12181"/>
                  </a:cubicBezTo>
                  <a:cubicBezTo>
                    <a:pt x="17814" y="12653"/>
                    <a:pt x="18591" y="13088"/>
                    <a:pt x="19250" y="13384"/>
                  </a:cubicBezTo>
                  <a:cubicBezTo>
                    <a:pt x="19321" y="13153"/>
                    <a:pt x="19380" y="12917"/>
                    <a:pt x="19432" y="12677"/>
                  </a:cubicBezTo>
                  <a:cubicBezTo>
                    <a:pt x="19452" y="12587"/>
                    <a:pt x="19467" y="12494"/>
                    <a:pt x="19484" y="12402"/>
                  </a:cubicBezTo>
                  <a:cubicBezTo>
                    <a:pt x="19517" y="12224"/>
                    <a:pt x="19545" y="12044"/>
                    <a:pt x="19566" y="11862"/>
                  </a:cubicBezTo>
                  <a:cubicBezTo>
                    <a:pt x="19576" y="11776"/>
                    <a:pt x="19588" y="11691"/>
                    <a:pt x="19596" y="11604"/>
                  </a:cubicBezTo>
                  <a:cubicBezTo>
                    <a:pt x="19620" y="11340"/>
                    <a:pt x="19636" y="11072"/>
                    <a:pt x="19636" y="10800"/>
                  </a:cubicBezTo>
                  <a:cubicBezTo>
                    <a:pt x="19636" y="10523"/>
                    <a:pt x="19620" y="10250"/>
                    <a:pt x="19595" y="9980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2" y="982"/>
                    <a:pt x="20618" y="5377"/>
                    <a:pt x="20618" y="10800"/>
                  </a:cubicBezTo>
                  <a:cubicBezTo>
                    <a:pt x="20618" y="16223"/>
                    <a:pt x="16222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8407" y="9726"/>
                  </a:moveTo>
                  <a:cubicBezTo>
                    <a:pt x="8468" y="9020"/>
                    <a:pt x="9603" y="8284"/>
                    <a:pt x="10370" y="7947"/>
                  </a:cubicBezTo>
                  <a:cubicBezTo>
                    <a:pt x="11137" y="7609"/>
                    <a:pt x="11843" y="7486"/>
                    <a:pt x="11751" y="6903"/>
                  </a:cubicBezTo>
                  <a:cubicBezTo>
                    <a:pt x="11659" y="6320"/>
                    <a:pt x="11444" y="5891"/>
                    <a:pt x="10248" y="5891"/>
                  </a:cubicBezTo>
                  <a:cubicBezTo>
                    <a:pt x="9051" y="5891"/>
                    <a:pt x="9573" y="7486"/>
                    <a:pt x="8591" y="6535"/>
                  </a:cubicBezTo>
                  <a:cubicBezTo>
                    <a:pt x="7609" y="5584"/>
                    <a:pt x="8805" y="5830"/>
                    <a:pt x="9296" y="5615"/>
                  </a:cubicBezTo>
                  <a:cubicBezTo>
                    <a:pt x="9787" y="5400"/>
                    <a:pt x="10278" y="4510"/>
                    <a:pt x="9419" y="4449"/>
                  </a:cubicBezTo>
                  <a:cubicBezTo>
                    <a:pt x="8560" y="4388"/>
                    <a:pt x="8744" y="4817"/>
                    <a:pt x="8069" y="4572"/>
                  </a:cubicBezTo>
                  <a:cubicBezTo>
                    <a:pt x="7394" y="4326"/>
                    <a:pt x="7087" y="5431"/>
                    <a:pt x="6658" y="5277"/>
                  </a:cubicBezTo>
                  <a:cubicBezTo>
                    <a:pt x="6373" y="5176"/>
                    <a:pt x="5613" y="4605"/>
                    <a:pt x="5110" y="4044"/>
                  </a:cubicBezTo>
                  <a:cubicBezTo>
                    <a:pt x="4094" y="4900"/>
                    <a:pt x="3277" y="5982"/>
                    <a:pt x="2729" y="7212"/>
                  </a:cubicBezTo>
                  <a:cubicBezTo>
                    <a:pt x="2875" y="8862"/>
                    <a:pt x="3774" y="9726"/>
                    <a:pt x="3774" y="9726"/>
                  </a:cubicBezTo>
                  <a:cubicBezTo>
                    <a:pt x="3774" y="9726"/>
                    <a:pt x="4234" y="10800"/>
                    <a:pt x="6995" y="12119"/>
                  </a:cubicBezTo>
                  <a:cubicBezTo>
                    <a:pt x="6995" y="12119"/>
                    <a:pt x="7517" y="12150"/>
                    <a:pt x="6903" y="11536"/>
                  </a:cubicBezTo>
                  <a:cubicBezTo>
                    <a:pt x="6290" y="10923"/>
                    <a:pt x="5615" y="10156"/>
                    <a:pt x="6382" y="9757"/>
                  </a:cubicBezTo>
                  <a:cubicBezTo>
                    <a:pt x="7149" y="9358"/>
                    <a:pt x="7364" y="9389"/>
                    <a:pt x="7548" y="10125"/>
                  </a:cubicBezTo>
                  <a:cubicBezTo>
                    <a:pt x="7732" y="10861"/>
                    <a:pt x="8345" y="10432"/>
                    <a:pt x="8407" y="9726"/>
                  </a:cubicBezTo>
                  <a:moveTo>
                    <a:pt x="16246" y="12871"/>
                  </a:moveTo>
                  <a:cubicBezTo>
                    <a:pt x="15893" y="13086"/>
                    <a:pt x="15908" y="13561"/>
                    <a:pt x="16200" y="13822"/>
                  </a:cubicBezTo>
                  <a:cubicBezTo>
                    <a:pt x="16491" y="14083"/>
                    <a:pt x="17074" y="14420"/>
                    <a:pt x="17258" y="13822"/>
                  </a:cubicBezTo>
                  <a:cubicBezTo>
                    <a:pt x="17442" y="13224"/>
                    <a:pt x="16599" y="12656"/>
                    <a:pt x="16246" y="12871"/>
                  </a:cubicBezTo>
                  <a:moveTo>
                    <a:pt x="12027" y="12948"/>
                  </a:moveTo>
                  <a:cubicBezTo>
                    <a:pt x="10984" y="12058"/>
                    <a:pt x="11107" y="11659"/>
                    <a:pt x="9787" y="11659"/>
                  </a:cubicBezTo>
                  <a:cubicBezTo>
                    <a:pt x="8468" y="11659"/>
                    <a:pt x="7640" y="11966"/>
                    <a:pt x="7977" y="13807"/>
                  </a:cubicBezTo>
                  <a:cubicBezTo>
                    <a:pt x="8315" y="15648"/>
                    <a:pt x="9296" y="14819"/>
                    <a:pt x="9205" y="16231"/>
                  </a:cubicBezTo>
                  <a:cubicBezTo>
                    <a:pt x="9112" y="17642"/>
                    <a:pt x="9450" y="17949"/>
                    <a:pt x="9665" y="18286"/>
                  </a:cubicBezTo>
                  <a:cubicBezTo>
                    <a:pt x="9880" y="18624"/>
                    <a:pt x="10524" y="19606"/>
                    <a:pt x="10769" y="18225"/>
                  </a:cubicBezTo>
                  <a:cubicBezTo>
                    <a:pt x="11015" y="16844"/>
                    <a:pt x="11475" y="16077"/>
                    <a:pt x="11996" y="15402"/>
                  </a:cubicBezTo>
                  <a:cubicBezTo>
                    <a:pt x="12518" y="14727"/>
                    <a:pt x="13070" y="13837"/>
                    <a:pt x="12027" y="1294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61466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1467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/>
                <a:ea typeface="Roboto Black"/>
                <a:cs typeface="Roboto Black"/>
              </a:rPr>
              <a:t>Our Market </a:t>
            </a:r>
            <a:r>
              <a:rPr lang="en-US" altLang="en-US" sz="32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Size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06463" y="939800"/>
            <a:ext cx="8039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We have researched on our,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</a:rPr>
              <a:t>market size 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to get our growth estimates. We got these stats from Facebook &amp; Careem 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603250" y="2327275"/>
            <a:ext cx="49879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ource Sans Pro"/>
              </a:rPr>
              <a:t>We have </a:t>
            </a:r>
            <a:r>
              <a:rPr lang="en-US" altLang="en-US" sz="2400" b="1">
                <a:latin typeface="Source Sans Pro"/>
              </a:rPr>
              <a:t>27 Million </a:t>
            </a:r>
            <a:r>
              <a:rPr lang="en-US" altLang="en-US" sz="2400">
                <a:latin typeface="Source Sans Pro"/>
              </a:rPr>
              <a:t>people in Karachi, about </a:t>
            </a:r>
            <a:r>
              <a:rPr lang="en-US" altLang="en-US" sz="2400" b="1">
                <a:latin typeface="Source Sans Pro"/>
              </a:rPr>
              <a:t>40% </a:t>
            </a:r>
            <a:r>
              <a:rPr lang="en-US" altLang="en-US" sz="2400">
                <a:latin typeface="Source Sans Pro"/>
              </a:rPr>
              <a:t>of this are using internet. However we expect only </a:t>
            </a:r>
            <a:r>
              <a:rPr lang="en-US" altLang="en-US" sz="2400" b="1">
                <a:latin typeface="Source Sans Pro"/>
              </a:rPr>
              <a:t>0.01% </a:t>
            </a:r>
            <a:r>
              <a:rPr lang="en-US" altLang="en-US" sz="2400">
                <a:latin typeface="Source Sans Pro"/>
              </a:rPr>
              <a:t>so we get </a:t>
            </a:r>
            <a:r>
              <a:rPr lang="en-US" altLang="en-US" sz="2400" b="1">
                <a:latin typeface="Source Sans Pro"/>
              </a:rPr>
              <a:t>0.27 Million </a:t>
            </a:r>
            <a:r>
              <a:rPr lang="en-US" altLang="en-US" sz="2400">
                <a:latin typeface="Source Sans Pro"/>
              </a:rPr>
              <a:t>target audience and get </a:t>
            </a:r>
            <a:r>
              <a:rPr lang="en-US" altLang="en-US" sz="2400" b="1">
                <a:latin typeface="Source Sans Pro"/>
              </a:rPr>
              <a:t>0.1%</a:t>
            </a:r>
            <a:r>
              <a:rPr lang="en-US" altLang="en-US" sz="2400">
                <a:latin typeface="Source Sans Pro"/>
              </a:rPr>
              <a:t> converted, we get </a:t>
            </a:r>
            <a:r>
              <a:rPr lang="en-US" altLang="en-US" sz="2400" b="1">
                <a:latin typeface="Source Sans Pro"/>
              </a:rPr>
              <a:t>27,000</a:t>
            </a:r>
            <a:r>
              <a:rPr lang="en-US" altLang="en-US" sz="2400">
                <a:latin typeface="Source Sans Pro"/>
              </a:rPr>
              <a:t> customer monthly </a:t>
            </a:r>
          </a:p>
        </p:txBody>
      </p:sp>
      <p:grpSp>
        <p:nvGrpSpPr>
          <p:cNvPr id="92" name="Group 91"/>
          <p:cNvGrpSpPr>
            <a:grpSpLocks/>
          </p:cNvGrpSpPr>
          <p:nvPr/>
        </p:nvGrpSpPr>
        <p:grpSpPr bwMode="auto">
          <a:xfrm>
            <a:off x="608013" y="5284788"/>
            <a:ext cx="5607050" cy="768350"/>
            <a:chOff x="6101350" y="4500002"/>
            <a:chExt cx="5606447" cy="769649"/>
          </a:xfrm>
        </p:grpSpPr>
        <p:sp>
          <p:nvSpPr>
            <p:cNvPr id="93" name="Donut 92"/>
            <p:cNvSpPr/>
            <p:nvPr/>
          </p:nvSpPr>
          <p:spPr>
            <a:xfrm>
              <a:off x="10317297" y="4500002"/>
              <a:ext cx="709536" cy="731485"/>
            </a:xfrm>
            <a:prstGeom prst="donut">
              <a:avLst/>
            </a:prstGeom>
            <a:solidFill>
              <a:srgbClr val="D8D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4" name="Block Arc 93"/>
            <p:cNvSpPr/>
            <p:nvPr/>
          </p:nvSpPr>
          <p:spPr>
            <a:xfrm>
              <a:off x="10317297" y="4509543"/>
              <a:ext cx="709536" cy="729894"/>
            </a:xfrm>
            <a:prstGeom prst="blockArc">
              <a:avLst>
                <a:gd name="adj1" fmla="val 15313566"/>
                <a:gd name="adj2" fmla="val 9303865"/>
                <a:gd name="adj3" fmla="val 2569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5" name="Text Placeholder 33"/>
            <p:cNvSpPr txBox="1">
              <a:spLocks/>
            </p:cNvSpPr>
            <p:nvPr/>
          </p:nvSpPr>
          <p:spPr>
            <a:xfrm flipH="1">
              <a:off x="11136358" y="4654249"/>
              <a:ext cx="450802" cy="262381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AU" sz="1600" b="1" dirty="0" smtClean="0">
                  <a:solidFill>
                    <a:schemeClr val="accent4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60%</a:t>
              </a:r>
              <a:endParaRPr lang="en-AU" sz="1600" b="1" dirty="0">
                <a:solidFill>
                  <a:schemeClr val="accent4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61451" name="Text Placeholder 32"/>
            <p:cNvSpPr txBox="1">
              <a:spLocks/>
            </p:cNvSpPr>
            <p:nvPr/>
          </p:nvSpPr>
          <p:spPr bwMode="auto">
            <a:xfrm flipH="1">
              <a:off x="11136837" y="4928506"/>
              <a:ext cx="570960" cy="20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US" altLang="en-US" sz="1000" b="1">
                  <a:latin typeface="Source Sans Pro"/>
                  <a:ea typeface="Open Sans"/>
                  <a:cs typeface="Open Sans"/>
                </a:rPr>
                <a:t>Potential Client</a:t>
              </a:r>
            </a:p>
          </p:txBody>
        </p:sp>
        <p:grpSp>
          <p:nvGrpSpPr>
            <p:cNvPr id="61452" name="Group 96"/>
            <p:cNvGrpSpPr>
              <a:grpSpLocks/>
            </p:cNvGrpSpPr>
            <p:nvPr/>
          </p:nvGrpSpPr>
          <p:grpSpPr bwMode="auto">
            <a:xfrm>
              <a:off x="6101350" y="4535203"/>
              <a:ext cx="708704" cy="731856"/>
              <a:chOff x="6815964" y="4544568"/>
              <a:chExt cx="802117" cy="779299"/>
            </a:xfrm>
          </p:grpSpPr>
          <p:sp>
            <p:nvSpPr>
              <p:cNvPr id="109" name="Donut 108"/>
              <p:cNvSpPr/>
              <p:nvPr/>
            </p:nvSpPr>
            <p:spPr>
              <a:xfrm>
                <a:off x="6815964" y="4544337"/>
                <a:ext cx="801263" cy="778903"/>
              </a:xfrm>
              <a:prstGeom prst="donut">
                <a:avLst/>
              </a:prstGeom>
              <a:solidFill>
                <a:srgbClr val="D8DA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110" name="Block Arc 109"/>
              <p:cNvSpPr/>
              <p:nvPr/>
            </p:nvSpPr>
            <p:spPr>
              <a:xfrm>
                <a:off x="6815964" y="4544337"/>
                <a:ext cx="801263" cy="778903"/>
              </a:xfrm>
              <a:prstGeom prst="blockArc">
                <a:avLst>
                  <a:gd name="adj1" fmla="val 16263629"/>
                  <a:gd name="adj2" fmla="val 4832971"/>
                  <a:gd name="adj3" fmla="val 2422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</p:grpSp>
        <p:sp>
          <p:nvSpPr>
            <p:cNvPr id="61453" name="Text Placeholder 33"/>
            <p:cNvSpPr txBox="1">
              <a:spLocks/>
            </p:cNvSpPr>
            <p:nvPr/>
          </p:nvSpPr>
          <p:spPr bwMode="auto">
            <a:xfrm flipH="1">
              <a:off x="6888806" y="4674586"/>
              <a:ext cx="450323" cy="262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AU" altLang="en-US" sz="1600" b="1">
                  <a:solidFill>
                    <a:schemeClr val="accent1"/>
                  </a:solidFill>
                  <a:latin typeface="Roboto Black"/>
                  <a:ea typeface="Roboto Black"/>
                  <a:cs typeface="Roboto Black"/>
                </a:rPr>
                <a:t>26%</a:t>
              </a:r>
            </a:p>
          </p:txBody>
        </p:sp>
        <p:sp>
          <p:nvSpPr>
            <p:cNvPr id="61454" name="Text Placeholder 32"/>
            <p:cNvSpPr txBox="1">
              <a:spLocks/>
            </p:cNvSpPr>
            <p:nvPr/>
          </p:nvSpPr>
          <p:spPr bwMode="auto">
            <a:xfrm flipH="1">
              <a:off x="6888806" y="4948249"/>
              <a:ext cx="450323" cy="20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US" altLang="en-US" sz="1000" b="1">
                  <a:latin typeface="Source Sans Pro"/>
                  <a:ea typeface="Open Sans"/>
                  <a:cs typeface="Open Sans"/>
                </a:rPr>
                <a:t>Female</a:t>
              </a:r>
            </a:p>
          </p:txBody>
        </p:sp>
        <p:grpSp>
          <p:nvGrpSpPr>
            <p:cNvPr id="61455" name="Group 99"/>
            <p:cNvGrpSpPr>
              <a:grpSpLocks/>
            </p:cNvGrpSpPr>
            <p:nvPr/>
          </p:nvGrpSpPr>
          <p:grpSpPr bwMode="auto">
            <a:xfrm>
              <a:off x="7451303" y="4537743"/>
              <a:ext cx="708704" cy="731857"/>
              <a:chOff x="6815964" y="4544567"/>
              <a:chExt cx="802117" cy="779300"/>
            </a:xfrm>
          </p:grpSpPr>
          <p:sp>
            <p:nvSpPr>
              <p:cNvPr id="107" name="Donut 106"/>
              <p:cNvSpPr/>
              <p:nvPr/>
            </p:nvSpPr>
            <p:spPr>
              <a:xfrm>
                <a:off x="6815146" y="4545018"/>
                <a:ext cx="803059" cy="778903"/>
              </a:xfrm>
              <a:prstGeom prst="donut">
                <a:avLst/>
              </a:prstGeom>
              <a:solidFill>
                <a:srgbClr val="D8DA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108" name="Block Arc 107"/>
              <p:cNvSpPr/>
              <p:nvPr/>
            </p:nvSpPr>
            <p:spPr>
              <a:xfrm>
                <a:off x="6815146" y="4545018"/>
                <a:ext cx="803059" cy="778903"/>
              </a:xfrm>
              <a:prstGeom prst="blockArc">
                <a:avLst>
                  <a:gd name="adj1" fmla="val 16263629"/>
                  <a:gd name="adj2" fmla="val 5366597"/>
                  <a:gd name="adj3" fmla="val 2393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</p:grpSp>
        <p:sp>
          <p:nvSpPr>
            <p:cNvPr id="61456" name="Text Placeholder 33"/>
            <p:cNvSpPr txBox="1">
              <a:spLocks/>
            </p:cNvSpPr>
            <p:nvPr/>
          </p:nvSpPr>
          <p:spPr bwMode="auto">
            <a:xfrm flipH="1">
              <a:off x="8253796" y="4677711"/>
              <a:ext cx="450323" cy="26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AU" altLang="en-US" sz="1600" b="1">
                  <a:solidFill>
                    <a:schemeClr val="accent2"/>
                  </a:solidFill>
                  <a:latin typeface="Roboto Black"/>
                  <a:ea typeface="Roboto Black"/>
                  <a:cs typeface="Roboto Black"/>
                </a:rPr>
                <a:t>50%</a:t>
              </a:r>
            </a:p>
          </p:txBody>
        </p:sp>
        <p:sp>
          <p:nvSpPr>
            <p:cNvPr id="61457" name="Text Placeholder 32"/>
            <p:cNvSpPr txBox="1">
              <a:spLocks/>
            </p:cNvSpPr>
            <p:nvPr/>
          </p:nvSpPr>
          <p:spPr bwMode="auto">
            <a:xfrm flipH="1">
              <a:off x="8253796" y="4951375"/>
              <a:ext cx="606108" cy="18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US" altLang="en-US" sz="1000" b="1">
                  <a:latin typeface="Source Sans Pro"/>
                  <a:ea typeface="Open Sans"/>
                  <a:cs typeface="Open Sans"/>
                </a:rPr>
                <a:t>Potential Client</a:t>
              </a:r>
            </a:p>
          </p:txBody>
        </p:sp>
        <p:sp>
          <p:nvSpPr>
            <p:cNvPr id="103" name="Donut 102"/>
            <p:cNvSpPr/>
            <p:nvPr/>
          </p:nvSpPr>
          <p:spPr>
            <a:xfrm>
              <a:off x="8928383" y="4538166"/>
              <a:ext cx="707949" cy="731485"/>
            </a:xfrm>
            <a:prstGeom prst="donut">
              <a:avLst/>
            </a:prstGeom>
            <a:solidFill>
              <a:srgbClr val="D8D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104" name="Block Arc 103"/>
            <p:cNvSpPr/>
            <p:nvPr/>
          </p:nvSpPr>
          <p:spPr>
            <a:xfrm>
              <a:off x="8928383" y="4538166"/>
              <a:ext cx="707949" cy="731485"/>
            </a:xfrm>
            <a:prstGeom prst="blockArc">
              <a:avLst>
                <a:gd name="adj1" fmla="val 15313566"/>
                <a:gd name="adj2" fmla="val 11272707"/>
                <a:gd name="adj3" fmla="val 2496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105" name="Text Placeholder 33"/>
            <p:cNvSpPr txBox="1">
              <a:spLocks/>
            </p:cNvSpPr>
            <p:nvPr/>
          </p:nvSpPr>
          <p:spPr>
            <a:xfrm flipH="1">
              <a:off x="9715698" y="4676512"/>
              <a:ext cx="450802" cy="262381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AU" sz="1600" b="1" dirty="0" smtClean="0">
                  <a:solidFill>
                    <a:schemeClr val="accent3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74%</a:t>
              </a:r>
              <a:endParaRPr lang="en-AU" sz="1600" b="1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61461" name="Text Placeholder 32"/>
            <p:cNvSpPr txBox="1">
              <a:spLocks/>
            </p:cNvSpPr>
            <p:nvPr/>
          </p:nvSpPr>
          <p:spPr bwMode="auto">
            <a:xfrm flipH="1">
              <a:off x="9715623" y="4950789"/>
              <a:ext cx="450323" cy="20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US" altLang="en-US" sz="1000" b="1">
                  <a:latin typeface="Source Sans Pro"/>
                  <a:ea typeface="Open Sans"/>
                  <a:cs typeface="Open Sans"/>
                </a:rPr>
                <a:t>Male</a:t>
              </a:r>
            </a:p>
          </p:txBody>
        </p:sp>
      </p:grpSp>
      <p:pic>
        <p:nvPicPr>
          <p:cNvPr id="614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1984375"/>
            <a:ext cx="5680075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67616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7617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/>
                <a:ea typeface="Roboto Black"/>
                <a:cs typeface="Roboto Black"/>
              </a:rPr>
              <a:t>Our Marketing </a:t>
            </a:r>
            <a:r>
              <a:rPr lang="en-US" altLang="en-US" sz="32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Strategy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66788" y="939800"/>
            <a:ext cx="6630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We will market our brand by using, </a:t>
            </a:r>
            <a:r>
              <a:rPr lang="en-US" altLang="en-US" sz="1200" dirty="0">
                <a:solidFill>
                  <a:schemeClr val="accent1"/>
                </a:solidFill>
                <a:latin typeface="Source Sans Pro Light"/>
              </a:rPr>
              <a:t>experimental strategy</a:t>
            </a: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. Its our channel to peruse our targets.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01663" y="3384550"/>
            <a:ext cx="2122487" cy="10795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Source Sans Pro" panose="020B0503030403020204" pitchFamily="34" charset="0"/>
              <a:ea typeface="Roboto" panose="02000000000000000000" pitchFamily="2" charset="0"/>
              <a:cs typeface="Helvetica Neue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827338" y="3384550"/>
            <a:ext cx="2120900" cy="10795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Source Sans Pro" panose="020B0503030403020204" pitchFamily="34" charset="0"/>
              <a:ea typeface="Roboto" panose="02000000000000000000" pitchFamily="2" charset="0"/>
              <a:cs typeface="Helvetica Neue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075238" y="3384550"/>
            <a:ext cx="2122487" cy="10795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Source Sans Pro" panose="020B0503030403020204" pitchFamily="34" charset="0"/>
              <a:ea typeface="Roboto" panose="02000000000000000000" pitchFamily="2" charset="0"/>
              <a:cs typeface="Helvetica Neue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291388" y="3384550"/>
            <a:ext cx="2120900" cy="10795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Source Sans Pro" panose="020B0503030403020204" pitchFamily="34" charset="0"/>
              <a:ea typeface="Roboto" panose="02000000000000000000" pitchFamily="2" charset="0"/>
              <a:cs typeface="Helvetica Neue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507538" y="3386138"/>
            <a:ext cx="2101850" cy="10795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Source Sans Pro" panose="020B0503030403020204" pitchFamily="34" charset="0"/>
              <a:ea typeface="Roboto" panose="02000000000000000000" pitchFamily="2" charset="0"/>
              <a:cs typeface="Helvetica Neu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663" y="3633788"/>
            <a:ext cx="2122487" cy="1755775"/>
          </a:xfrm>
          <a:prstGeom prst="rect">
            <a:avLst/>
          </a:prstGeom>
          <a:noFill/>
        </p:spPr>
        <p:txBody>
          <a:bodyPr lIns="0" tIns="0" rIns="9142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01 </a:t>
            </a:r>
            <a:endParaRPr lang="id-ID" sz="4800" b="1" dirty="0">
              <a:solidFill>
                <a:schemeClr val="accent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Info Graphic Video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656D78"/>
                </a:solidFill>
                <a:latin typeface="Source Sans Pro Light" panose="020B0403030403020204" pitchFamily="34" charset="0"/>
              </a:rPr>
              <a:t>We will get a info graphic explanatory video to demonstrate our whole process.</a:t>
            </a:r>
            <a:endParaRPr lang="en-US" sz="1100" dirty="0">
              <a:solidFill>
                <a:srgbClr val="656D78"/>
              </a:solidFill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27338" y="3633788"/>
            <a:ext cx="2120900" cy="1755775"/>
          </a:xfrm>
          <a:prstGeom prst="rect">
            <a:avLst/>
          </a:prstGeom>
          <a:noFill/>
        </p:spPr>
        <p:txBody>
          <a:bodyPr lIns="0" tIns="0" rIns="9142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02</a:t>
            </a:r>
            <a:endParaRPr lang="en-US" sz="4800" b="1" dirty="0">
              <a:solidFill>
                <a:schemeClr val="accent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 Marketing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656D78"/>
                </a:solidFill>
                <a:latin typeface="Source Sans Pro Light" panose="020B0403030403020204" pitchFamily="34" charset="0"/>
              </a:rPr>
              <a:t>Using Facebook we will target specified age group and will viral our video in Karachi.</a:t>
            </a:r>
            <a:endParaRPr lang="en-US" sz="1100" dirty="0">
              <a:solidFill>
                <a:srgbClr val="656D78"/>
              </a:solidFill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75238" y="3633788"/>
            <a:ext cx="2122487" cy="1755775"/>
          </a:xfrm>
          <a:prstGeom prst="rect">
            <a:avLst/>
          </a:prstGeom>
          <a:noFill/>
        </p:spPr>
        <p:txBody>
          <a:bodyPr lIns="0" tIns="0" rIns="9142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03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Branded SMS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656D78"/>
                </a:solidFill>
                <a:latin typeface="Source Sans Pro Light" panose="020B0403030403020204" pitchFamily="34" charset="0"/>
              </a:rPr>
              <a:t>By using branded SMS we can target people according to their ages and areas of living.</a:t>
            </a:r>
            <a:endParaRPr lang="en-US" sz="1100" dirty="0">
              <a:solidFill>
                <a:srgbClr val="656D78"/>
              </a:solidFill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91388" y="3633788"/>
            <a:ext cx="2120900" cy="1763712"/>
          </a:xfrm>
          <a:prstGeom prst="rect">
            <a:avLst/>
          </a:prstGeom>
          <a:noFill/>
        </p:spPr>
        <p:txBody>
          <a:bodyPr lIns="0" tIns="0" rIns="9142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04</a:t>
            </a:r>
            <a:endParaRPr lang="en-US" sz="4800" b="1" dirty="0">
              <a:solidFill>
                <a:schemeClr val="accent4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4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Newspapers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656D78"/>
                </a:solidFill>
                <a:latin typeface="Source Sans Pro Light" panose="020B0403030403020204" pitchFamily="34" charset="0"/>
              </a:rPr>
              <a:t>We can give a feel of brand by advertising in newspaper to with QR code to install mobile app.</a:t>
            </a:r>
            <a:endParaRPr lang="en-US" sz="1100" dirty="0">
              <a:solidFill>
                <a:srgbClr val="656D78"/>
              </a:solidFill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07538" y="3643313"/>
            <a:ext cx="2101850" cy="1755775"/>
          </a:xfrm>
          <a:prstGeom prst="rect">
            <a:avLst/>
          </a:prstGeom>
          <a:noFill/>
        </p:spPr>
        <p:txBody>
          <a:bodyPr lIns="0" tIns="0" rIns="9142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05</a:t>
            </a:r>
            <a:endParaRPr lang="en-US" sz="4800" b="1" dirty="0">
              <a:solidFill>
                <a:schemeClr val="accent5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accent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Live Events</a:t>
            </a:r>
            <a:endParaRPr lang="en-US" sz="1400" b="1" dirty="0">
              <a:solidFill>
                <a:schemeClr val="accent5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656D78"/>
                </a:solidFill>
                <a:latin typeface="Source Sans Pro Light" panose="020B0403030403020204" pitchFamily="34" charset="0"/>
              </a:rPr>
              <a:t>We can </a:t>
            </a:r>
            <a:r>
              <a:rPr lang="en-US" sz="1100" dirty="0" smtClean="0">
                <a:solidFill>
                  <a:srgbClr val="656D78"/>
                </a:solidFill>
                <a:latin typeface="Source Sans Pro Light" panose="020B0403030403020204" pitchFamily="34" charset="0"/>
              </a:rPr>
              <a:t>target no of people in mall, universities, offices &amp; on roads.</a:t>
            </a:r>
            <a:endParaRPr lang="en-US" sz="1100" dirty="0">
              <a:solidFill>
                <a:srgbClr val="656D78"/>
              </a:solidFill>
              <a:latin typeface="Source Sans Pro Light" panose="020B04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2827338" y="2362200"/>
            <a:ext cx="647700" cy="649288"/>
            <a:chOff x="2826545" y="2361992"/>
            <a:chExt cx="649224" cy="649224"/>
          </a:xfrm>
        </p:grpSpPr>
        <p:sp>
          <p:nvSpPr>
            <p:cNvPr id="40" name="Oval 28"/>
            <p:cNvSpPr/>
            <p:nvPr/>
          </p:nvSpPr>
          <p:spPr>
            <a:xfrm>
              <a:off x="2826545" y="2361992"/>
              <a:ext cx="649224" cy="64922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Shape 2543"/>
            <p:cNvSpPr/>
            <p:nvPr/>
          </p:nvSpPr>
          <p:spPr>
            <a:xfrm>
              <a:off x="3011128" y="2555648"/>
              <a:ext cx="280057" cy="279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8655"/>
                  </a:moveTo>
                  <a:lnTo>
                    <a:pt x="14727" y="18655"/>
                  </a:lnTo>
                  <a:lnTo>
                    <a:pt x="14727" y="19636"/>
                  </a:lnTo>
                  <a:lnTo>
                    <a:pt x="15709" y="19636"/>
                  </a:lnTo>
                  <a:cubicBezTo>
                    <a:pt x="15709" y="19636"/>
                    <a:pt x="15709" y="18655"/>
                    <a:pt x="15709" y="18655"/>
                  </a:cubicBezTo>
                  <a:close/>
                  <a:moveTo>
                    <a:pt x="15709" y="14727"/>
                  </a:moveTo>
                  <a:lnTo>
                    <a:pt x="14727" y="14727"/>
                  </a:lnTo>
                  <a:lnTo>
                    <a:pt x="14727" y="15709"/>
                  </a:lnTo>
                  <a:lnTo>
                    <a:pt x="15709" y="15709"/>
                  </a:lnTo>
                  <a:cubicBezTo>
                    <a:pt x="15709" y="15709"/>
                    <a:pt x="15709" y="14727"/>
                    <a:pt x="15709" y="14727"/>
                  </a:cubicBezTo>
                  <a:close/>
                  <a:moveTo>
                    <a:pt x="14727" y="10800"/>
                  </a:moveTo>
                  <a:lnTo>
                    <a:pt x="15709" y="10800"/>
                  </a:lnTo>
                  <a:lnTo>
                    <a:pt x="15709" y="9818"/>
                  </a:lnTo>
                  <a:lnTo>
                    <a:pt x="14727" y="9818"/>
                  </a:lnTo>
                  <a:cubicBezTo>
                    <a:pt x="14727" y="9818"/>
                    <a:pt x="14727" y="10800"/>
                    <a:pt x="14727" y="10800"/>
                  </a:cubicBezTo>
                  <a:close/>
                  <a:moveTo>
                    <a:pt x="15709" y="16691"/>
                  </a:moveTo>
                  <a:lnTo>
                    <a:pt x="14727" y="16691"/>
                  </a:lnTo>
                  <a:lnTo>
                    <a:pt x="14727" y="17673"/>
                  </a:lnTo>
                  <a:lnTo>
                    <a:pt x="15709" y="17673"/>
                  </a:lnTo>
                  <a:cubicBezTo>
                    <a:pt x="15709" y="17673"/>
                    <a:pt x="15709" y="16691"/>
                    <a:pt x="15709" y="16691"/>
                  </a:cubicBezTo>
                  <a:close/>
                  <a:moveTo>
                    <a:pt x="14727" y="8836"/>
                  </a:moveTo>
                  <a:lnTo>
                    <a:pt x="15709" y="8836"/>
                  </a:lnTo>
                  <a:lnTo>
                    <a:pt x="15709" y="7855"/>
                  </a:lnTo>
                  <a:lnTo>
                    <a:pt x="14727" y="7855"/>
                  </a:lnTo>
                  <a:cubicBezTo>
                    <a:pt x="14727" y="7855"/>
                    <a:pt x="14727" y="8836"/>
                    <a:pt x="14727" y="8836"/>
                  </a:cubicBezTo>
                  <a:close/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1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727" y="6873"/>
                  </a:moveTo>
                  <a:lnTo>
                    <a:pt x="15709" y="6873"/>
                  </a:lnTo>
                  <a:lnTo>
                    <a:pt x="15709" y="5891"/>
                  </a:lnTo>
                  <a:lnTo>
                    <a:pt x="14727" y="5891"/>
                  </a:lnTo>
                  <a:cubicBezTo>
                    <a:pt x="14727" y="5891"/>
                    <a:pt x="14727" y="6873"/>
                    <a:pt x="14727" y="6873"/>
                  </a:cubicBezTo>
                  <a:close/>
                  <a:moveTo>
                    <a:pt x="16691" y="12273"/>
                  </a:moveTo>
                  <a:lnTo>
                    <a:pt x="13745" y="12273"/>
                  </a:lnTo>
                  <a:lnTo>
                    <a:pt x="13745" y="4909"/>
                  </a:ln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2273"/>
                    <a:pt x="16691" y="12273"/>
                  </a:cubicBezTo>
                  <a:close/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3745" y="20618"/>
                  </a:lnTo>
                  <a:lnTo>
                    <a:pt x="13745" y="13255"/>
                  </a:lnTo>
                  <a:lnTo>
                    <a:pt x="16691" y="13255"/>
                  </a:lnTo>
                  <a:cubicBezTo>
                    <a:pt x="16691" y="13255"/>
                    <a:pt x="16691" y="19636"/>
                    <a:pt x="16691" y="19636"/>
                  </a:cubicBezTo>
                  <a:close/>
                  <a:moveTo>
                    <a:pt x="12764" y="12273"/>
                  </a:moveTo>
                  <a:lnTo>
                    <a:pt x="4909" y="12273"/>
                  </a:lnTo>
                  <a:lnTo>
                    <a:pt x="4909" y="4909"/>
                  </a:lnTo>
                  <a:lnTo>
                    <a:pt x="12764" y="4909"/>
                  </a:lnTo>
                  <a:cubicBezTo>
                    <a:pt x="12764" y="4909"/>
                    <a:pt x="12764" y="12273"/>
                    <a:pt x="12764" y="12273"/>
                  </a:cubicBezTo>
                  <a:close/>
                  <a:moveTo>
                    <a:pt x="12764" y="20618"/>
                  </a:moveTo>
                  <a:lnTo>
                    <a:pt x="4909" y="20618"/>
                  </a:lnTo>
                  <a:lnTo>
                    <a:pt x="4909" y="13255"/>
                  </a:lnTo>
                  <a:lnTo>
                    <a:pt x="12764" y="13255"/>
                  </a:lnTo>
                  <a:cubicBezTo>
                    <a:pt x="12764" y="13255"/>
                    <a:pt x="12764" y="20618"/>
                    <a:pt x="12764" y="20618"/>
                  </a:cubicBezTo>
                  <a:close/>
                  <a:moveTo>
                    <a:pt x="3927" y="12273"/>
                  </a:moveTo>
                  <a:lnTo>
                    <a:pt x="982" y="12273"/>
                  </a:ln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3927" y="4909"/>
                  </a:lnTo>
                  <a:cubicBezTo>
                    <a:pt x="3927" y="4909"/>
                    <a:pt x="3927" y="12273"/>
                    <a:pt x="3927" y="12273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3255"/>
                  </a:lnTo>
                  <a:lnTo>
                    <a:pt x="3927" y="13255"/>
                  </a:lnTo>
                  <a:cubicBezTo>
                    <a:pt x="3927" y="13255"/>
                    <a:pt x="3927" y="20618"/>
                    <a:pt x="3927" y="20618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  <a:moveTo>
                    <a:pt x="1964" y="10800"/>
                  </a:moveTo>
                  <a:lnTo>
                    <a:pt x="2945" y="10800"/>
                  </a:lnTo>
                  <a:lnTo>
                    <a:pt x="2945" y="9818"/>
                  </a:lnTo>
                  <a:lnTo>
                    <a:pt x="1964" y="9818"/>
                  </a:lnTo>
                  <a:cubicBezTo>
                    <a:pt x="1964" y="9818"/>
                    <a:pt x="1964" y="10800"/>
                    <a:pt x="1964" y="10800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601663" y="2362200"/>
            <a:ext cx="649287" cy="649288"/>
            <a:chOff x="602007" y="2361992"/>
            <a:chExt cx="649224" cy="649224"/>
          </a:xfrm>
        </p:grpSpPr>
        <p:grpSp>
          <p:nvGrpSpPr>
            <p:cNvPr id="67610" name="Group 42"/>
            <p:cNvGrpSpPr>
              <a:grpSpLocks/>
            </p:cNvGrpSpPr>
            <p:nvPr/>
          </p:nvGrpSpPr>
          <p:grpSpPr bwMode="auto">
            <a:xfrm>
              <a:off x="602007" y="2361992"/>
              <a:ext cx="649224" cy="649224"/>
              <a:chOff x="829761" y="2361992"/>
              <a:chExt cx="649224" cy="649224"/>
            </a:xfrm>
          </p:grpSpPr>
          <p:sp>
            <p:nvSpPr>
              <p:cNvPr id="45" name="Oval 25"/>
              <p:cNvSpPr/>
              <p:nvPr/>
            </p:nvSpPr>
            <p:spPr>
              <a:xfrm>
                <a:off x="829761" y="2361992"/>
                <a:ext cx="649224" cy="649224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7613" name="Rectangle 26"/>
              <p:cNvSpPr>
                <a:spLocks noChangeArrowheads="1"/>
              </p:cNvSpPr>
              <p:nvPr/>
            </p:nvSpPr>
            <p:spPr bwMode="auto">
              <a:xfrm>
                <a:off x="951326" y="2501938"/>
                <a:ext cx="204383" cy="38719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Shape 2563"/>
            <p:cNvSpPr/>
            <p:nvPr/>
          </p:nvSpPr>
          <p:spPr>
            <a:xfrm>
              <a:off x="787726" y="2555648"/>
              <a:ext cx="277786" cy="279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5075238" y="2362200"/>
            <a:ext cx="649287" cy="649288"/>
            <a:chOff x="5074722" y="2361992"/>
            <a:chExt cx="649224" cy="649224"/>
          </a:xfrm>
        </p:grpSpPr>
        <p:sp>
          <p:nvSpPr>
            <p:cNvPr id="48" name="Oval 16"/>
            <p:cNvSpPr/>
            <p:nvPr/>
          </p:nvSpPr>
          <p:spPr>
            <a:xfrm>
              <a:off x="5074722" y="2361992"/>
              <a:ext cx="649224" cy="64922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Shape 2587"/>
            <p:cNvSpPr/>
            <p:nvPr/>
          </p:nvSpPr>
          <p:spPr>
            <a:xfrm>
              <a:off x="5260441" y="2547712"/>
              <a:ext cx="277786" cy="27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9507538" y="2362200"/>
            <a:ext cx="647700" cy="649288"/>
            <a:chOff x="9506757" y="2361992"/>
            <a:chExt cx="649224" cy="649224"/>
          </a:xfrm>
        </p:grpSpPr>
        <p:sp>
          <p:nvSpPr>
            <p:cNvPr id="51" name="Oval 22"/>
            <p:cNvSpPr/>
            <p:nvPr/>
          </p:nvSpPr>
          <p:spPr>
            <a:xfrm>
              <a:off x="9506757" y="2361992"/>
              <a:ext cx="649224" cy="64922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Shape 2590"/>
            <p:cNvSpPr/>
            <p:nvPr/>
          </p:nvSpPr>
          <p:spPr>
            <a:xfrm>
              <a:off x="9691340" y="2563585"/>
              <a:ext cx="280057" cy="279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2" y="20619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855" y="6382"/>
                  </a:moveTo>
                  <a:cubicBezTo>
                    <a:pt x="7313" y="6382"/>
                    <a:pt x="6873" y="5943"/>
                    <a:pt x="6873" y="5400"/>
                  </a:cubicBezTo>
                  <a:cubicBezTo>
                    <a:pt x="6873" y="4858"/>
                    <a:pt x="7313" y="4418"/>
                    <a:pt x="7855" y="4418"/>
                  </a:cubicBezTo>
                  <a:cubicBezTo>
                    <a:pt x="8396" y="4418"/>
                    <a:pt x="8836" y="4858"/>
                    <a:pt x="8836" y="5400"/>
                  </a:cubicBezTo>
                  <a:cubicBezTo>
                    <a:pt x="8836" y="5943"/>
                    <a:pt x="8396" y="6382"/>
                    <a:pt x="7855" y="6382"/>
                  </a:cubicBezTo>
                  <a:moveTo>
                    <a:pt x="18164" y="4909"/>
                  </a:moveTo>
                  <a:lnTo>
                    <a:pt x="9749" y="4909"/>
                  </a:lnTo>
                  <a:cubicBezTo>
                    <a:pt x="9530" y="4064"/>
                    <a:pt x="8768" y="3436"/>
                    <a:pt x="7855" y="3436"/>
                  </a:cubicBezTo>
                  <a:cubicBezTo>
                    <a:pt x="6941" y="3436"/>
                    <a:pt x="6180" y="4064"/>
                    <a:pt x="5960" y="4909"/>
                  </a:cubicBezTo>
                  <a:lnTo>
                    <a:pt x="3436" y="4909"/>
                  </a:lnTo>
                  <a:cubicBezTo>
                    <a:pt x="3165" y="4909"/>
                    <a:pt x="2945" y="5129"/>
                    <a:pt x="2945" y="5400"/>
                  </a:cubicBezTo>
                  <a:cubicBezTo>
                    <a:pt x="2945" y="5672"/>
                    <a:pt x="3165" y="5891"/>
                    <a:pt x="3436" y="5891"/>
                  </a:cubicBezTo>
                  <a:lnTo>
                    <a:pt x="5960" y="5891"/>
                  </a:lnTo>
                  <a:cubicBezTo>
                    <a:pt x="6180" y="6737"/>
                    <a:pt x="6941" y="7364"/>
                    <a:pt x="7855" y="7364"/>
                  </a:cubicBezTo>
                  <a:cubicBezTo>
                    <a:pt x="8768" y="7364"/>
                    <a:pt x="9530" y="6737"/>
                    <a:pt x="9749" y="5891"/>
                  </a:cubicBezTo>
                  <a:lnTo>
                    <a:pt x="18164" y="5891"/>
                  </a:lnTo>
                  <a:cubicBezTo>
                    <a:pt x="18435" y="5891"/>
                    <a:pt x="18655" y="5672"/>
                    <a:pt x="18655" y="5400"/>
                  </a:cubicBezTo>
                  <a:cubicBezTo>
                    <a:pt x="18655" y="5129"/>
                    <a:pt x="18435" y="4909"/>
                    <a:pt x="18164" y="4909"/>
                  </a:cubicBezTo>
                  <a:moveTo>
                    <a:pt x="14727" y="11782"/>
                  </a:moveTo>
                  <a:cubicBezTo>
                    <a:pt x="14186" y="11782"/>
                    <a:pt x="13745" y="11342"/>
                    <a:pt x="13745" y="10800"/>
                  </a:cubicBezTo>
                  <a:cubicBezTo>
                    <a:pt x="13745" y="10258"/>
                    <a:pt x="14186" y="9818"/>
                    <a:pt x="14727" y="9818"/>
                  </a:cubicBezTo>
                  <a:cubicBezTo>
                    <a:pt x="15269" y="9818"/>
                    <a:pt x="15709" y="10258"/>
                    <a:pt x="15709" y="10800"/>
                  </a:cubicBezTo>
                  <a:cubicBezTo>
                    <a:pt x="15709" y="11342"/>
                    <a:pt x="15269" y="11782"/>
                    <a:pt x="14727" y="11782"/>
                  </a:cubicBezTo>
                  <a:moveTo>
                    <a:pt x="18164" y="10310"/>
                  </a:moveTo>
                  <a:lnTo>
                    <a:pt x="16621" y="10310"/>
                  </a:lnTo>
                  <a:cubicBezTo>
                    <a:pt x="16402" y="9464"/>
                    <a:pt x="15641" y="8836"/>
                    <a:pt x="14727" y="8836"/>
                  </a:cubicBezTo>
                  <a:cubicBezTo>
                    <a:pt x="13814" y="8836"/>
                    <a:pt x="13052" y="9464"/>
                    <a:pt x="12833" y="10310"/>
                  </a:cubicBezTo>
                  <a:lnTo>
                    <a:pt x="3436" y="10310"/>
                  </a:lnTo>
                  <a:cubicBezTo>
                    <a:pt x="3165" y="10310"/>
                    <a:pt x="2945" y="10529"/>
                    <a:pt x="2945" y="10800"/>
                  </a:cubicBezTo>
                  <a:cubicBezTo>
                    <a:pt x="2945" y="11072"/>
                    <a:pt x="3165" y="11291"/>
                    <a:pt x="3436" y="11291"/>
                  </a:cubicBezTo>
                  <a:lnTo>
                    <a:pt x="12833" y="11291"/>
                  </a:lnTo>
                  <a:cubicBezTo>
                    <a:pt x="13052" y="12137"/>
                    <a:pt x="13814" y="12764"/>
                    <a:pt x="14727" y="12764"/>
                  </a:cubicBezTo>
                  <a:cubicBezTo>
                    <a:pt x="15641" y="12764"/>
                    <a:pt x="16402" y="12137"/>
                    <a:pt x="16621" y="11291"/>
                  </a:cubicBezTo>
                  <a:lnTo>
                    <a:pt x="18164" y="11291"/>
                  </a:lnTo>
                  <a:cubicBezTo>
                    <a:pt x="18435" y="11291"/>
                    <a:pt x="18655" y="11072"/>
                    <a:pt x="18655" y="10800"/>
                  </a:cubicBezTo>
                  <a:cubicBezTo>
                    <a:pt x="18655" y="10529"/>
                    <a:pt x="18435" y="10310"/>
                    <a:pt x="18164" y="10310"/>
                  </a:cubicBezTo>
                  <a:moveTo>
                    <a:pt x="9818" y="17182"/>
                  </a:moveTo>
                  <a:cubicBezTo>
                    <a:pt x="9276" y="17182"/>
                    <a:pt x="8836" y="16743"/>
                    <a:pt x="8836" y="16200"/>
                  </a:cubicBezTo>
                  <a:cubicBezTo>
                    <a:pt x="8836" y="15658"/>
                    <a:pt x="9276" y="15218"/>
                    <a:pt x="9818" y="15218"/>
                  </a:cubicBezTo>
                  <a:cubicBezTo>
                    <a:pt x="10360" y="15218"/>
                    <a:pt x="10800" y="15658"/>
                    <a:pt x="10800" y="16200"/>
                  </a:cubicBezTo>
                  <a:cubicBezTo>
                    <a:pt x="10800" y="16743"/>
                    <a:pt x="10360" y="17182"/>
                    <a:pt x="9818" y="17182"/>
                  </a:cubicBezTo>
                  <a:moveTo>
                    <a:pt x="18164" y="15709"/>
                  </a:moveTo>
                  <a:lnTo>
                    <a:pt x="11712" y="15709"/>
                  </a:lnTo>
                  <a:cubicBezTo>
                    <a:pt x="11493" y="14863"/>
                    <a:pt x="10732" y="14237"/>
                    <a:pt x="9818" y="14237"/>
                  </a:cubicBezTo>
                  <a:cubicBezTo>
                    <a:pt x="8904" y="14237"/>
                    <a:pt x="8143" y="14863"/>
                    <a:pt x="7924" y="15709"/>
                  </a:cubicBezTo>
                  <a:lnTo>
                    <a:pt x="3436" y="15709"/>
                  </a:lnTo>
                  <a:cubicBezTo>
                    <a:pt x="3165" y="15709"/>
                    <a:pt x="2945" y="15929"/>
                    <a:pt x="2945" y="16200"/>
                  </a:cubicBezTo>
                  <a:cubicBezTo>
                    <a:pt x="2945" y="16472"/>
                    <a:pt x="3165" y="16691"/>
                    <a:pt x="3436" y="16691"/>
                  </a:cubicBezTo>
                  <a:lnTo>
                    <a:pt x="7924" y="16691"/>
                  </a:lnTo>
                  <a:cubicBezTo>
                    <a:pt x="8143" y="17537"/>
                    <a:pt x="8904" y="18164"/>
                    <a:pt x="9818" y="18164"/>
                  </a:cubicBezTo>
                  <a:cubicBezTo>
                    <a:pt x="10732" y="18164"/>
                    <a:pt x="11493" y="17537"/>
                    <a:pt x="11712" y="16691"/>
                  </a:cubicBezTo>
                  <a:lnTo>
                    <a:pt x="18164" y="16691"/>
                  </a:lnTo>
                  <a:cubicBezTo>
                    <a:pt x="18435" y="16691"/>
                    <a:pt x="18655" y="16472"/>
                    <a:pt x="18655" y="16200"/>
                  </a:cubicBezTo>
                  <a:cubicBezTo>
                    <a:pt x="18655" y="15929"/>
                    <a:pt x="18435" y="15709"/>
                    <a:pt x="18164" y="15709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7291388" y="2362200"/>
            <a:ext cx="649287" cy="649288"/>
            <a:chOff x="7291216" y="2361992"/>
            <a:chExt cx="649224" cy="649224"/>
          </a:xfrm>
        </p:grpSpPr>
        <p:sp>
          <p:nvSpPr>
            <p:cNvPr id="54" name="Oval 19"/>
            <p:cNvSpPr/>
            <p:nvPr/>
          </p:nvSpPr>
          <p:spPr>
            <a:xfrm>
              <a:off x="7291216" y="2361992"/>
              <a:ext cx="649224" cy="64922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Shape 2599"/>
            <p:cNvSpPr/>
            <p:nvPr/>
          </p:nvSpPr>
          <p:spPr>
            <a:xfrm>
              <a:off x="7476935" y="2555648"/>
              <a:ext cx="277786" cy="279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7855"/>
                  </a:moveTo>
                  <a:cubicBezTo>
                    <a:pt x="6653" y="7855"/>
                    <a:pt x="6873" y="7635"/>
                    <a:pt x="6873" y="7364"/>
                  </a:cubicBezTo>
                  <a:cubicBezTo>
                    <a:pt x="6873" y="7092"/>
                    <a:pt x="6653" y="6873"/>
                    <a:pt x="6382" y="6873"/>
                  </a:cubicBezTo>
                  <a:cubicBezTo>
                    <a:pt x="6111" y="6873"/>
                    <a:pt x="5891" y="7092"/>
                    <a:pt x="5891" y="7364"/>
                  </a:cubicBezTo>
                  <a:cubicBezTo>
                    <a:pt x="5891" y="7635"/>
                    <a:pt x="6111" y="7855"/>
                    <a:pt x="6382" y="7855"/>
                  </a:cubicBezTo>
                  <a:moveTo>
                    <a:pt x="6873" y="10800"/>
                  </a:moveTo>
                  <a:lnTo>
                    <a:pt x="10800" y="10800"/>
                  </a:lnTo>
                  <a:lnTo>
                    <a:pt x="10800" y="13746"/>
                  </a:lnTo>
                  <a:lnTo>
                    <a:pt x="6873" y="13746"/>
                  </a:lnTo>
                  <a:cubicBezTo>
                    <a:pt x="6873" y="13746"/>
                    <a:pt x="6873" y="10800"/>
                    <a:pt x="6873" y="10800"/>
                  </a:cubicBezTo>
                  <a:close/>
                  <a:moveTo>
                    <a:pt x="6382" y="14727"/>
                  </a:moveTo>
                  <a:lnTo>
                    <a:pt x="11291" y="14727"/>
                  </a:lnTo>
                  <a:cubicBezTo>
                    <a:pt x="11562" y="14727"/>
                    <a:pt x="11782" y="14508"/>
                    <a:pt x="11782" y="14236"/>
                  </a:cubicBezTo>
                  <a:lnTo>
                    <a:pt x="11782" y="10309"/>
                  </a:lnTo>
                  <a:cubicBezTo>
                    <a:pt x="11782" y="10038"/>
                    <a:pt x="11562" y="9818"/>
                    <a:pt x="11291" y="9818"/>
                  </a:cubicBezTo>
                  <a:lnTo>
                    <a:pt x="6382" y="9818"/>
                  </a:lnTo>
                  <a:cubicBezTo>
                    <a:pt x="6111" y="9818"/>
                    <a:pt x="5891" y="10038"/>
                    <a:pt x="5891" y="10309"/>
                  </a:cubicBezTo>
                  <a:lnTo>
                    <a:pt x="5891" y="14236"/>
                  </a:lnTo>
                  <a:cubicBezTo>
                    <a:pt x="5891" y="14508"/>
                    <a:pt x="6111" y="14727"/>
                    <a:pt x="6382" y="14727"/>
                  </a:cubicBezTo>
                  <a:moveTo>
                    <a:pt x="8345" y="7855"/>
                  </a:moveTo>
                  <a:cubicBezTo>
                    <a:pt x="8616" y="7855"/>
                    <a:pt x="8836" y="7635"/>
                    <a:pt x="8836" y="7364"/>
                  </a:cubicBezTo>
                  <a:cubicBezTo>
                    <a:pt x="8836" y="7092"/>
                    <a:pt x="8616" y="6873"/>
                    <a:pt x="8345" y="6873"/>
                  </a:cubicBezTo>
                  <a:cubicBezTo>
                    <a:pt x="8075" y="6873"/>
                    <a:pt x="7855" y="7092"/>
                    <a:pt x="7855" y="7364"/>
                  </a:cubicBezTo>
                  <a:cubicBezTo>
                    <a:pt x="7855" y="7635"/>
                    <a:pt x="8075" y="7855"/>
                    <a:pt x="8345" y="7855"/>
                  </a:cubicBezTo>
                  <a:moveTo>
                    <a:pt x="20618" y="20618"/>
                  </a:moveTo>
                  <a:lnTo>
                    <a:pt x="2945" y="20618"/>
                  </a:lnTo>
                  <a:cubicBezTo>
                    <a:pt x="1861" y="20618"/>
                    <a:pt x="982" y="19739"/>
                    <a:pt x="982" y="18655"/>
                  </a:cubicBezTo>
                  <a:lnTo>
                    <a:pt x="982" y="7855"/>
                  </a:lnTo>
                  <a:lnTo>
                    <a:pt x="2945" y="7855"/>
                  </a:lnTo>
                  <a:lnTo>
                    <a:pt x="2945" y="18164"/>
                  </a:lnTo>
                  <a:cubicBezTo>
                    <a:pt x="2945" y="18435"/>
                    <a:pt x="3166" y="18655"/>
                    <a:pt x="3436" y="18655"/>
                  </a:cubicBezTo>
                  <a:cubicBezTo>
                    <a:pt x="3707" y="18655"/>
                    <a:pt x="3927" y="18435"/>
                    <a:pt x="3927" y="18164"/>
                  </a:cubicBezTo>
                  <a:lnTo>
                    <a:pt x="3927" y="4909"/>
                  </a:lnTo>
                  <a:lnTo>
                    <a:pt x="20618" y="4909"/>
                  </a:lnTo>
                  <a:cubicBezTo>
                    <a:pt x="20618" y="4909"/>
                    <a:pt x="20618" y="20618"/>
                    <a:pt x="20618" y="20618"/>
                  </a:cubicBezTo>
                  <a:close/>
                  <a:moveTo>
                    <a:pt x="20618" y="3927"/>
                  </a:moveTo>
                  <a:lnTo>
                    <a:pt x="3927" y="3927"/>
                  </a:lnTo>
                  <a:cubicBezTo>
                    <a:pt x="3385" y="3927"/>
                    <a:pt x="2945" y="4367"/>
                    <a:pt x="2945" y="4909"/>
                  </a:cubicBezTo>
                  <a:lnTo>
                    <a:pt x="2945" y="6873"/>
                  </a:lnTo>
                  <a:lnTo>
                    <a:pt x="982" y="6873"/>
                  </a:lnTo>
                  <a:cubicBezTo>
                    <a:pt x="440" y="6873"/>
                    <a:pt x="0" y="7313"/>
                    <a:pt x="0" y="7855"/>
                  </a:cubicBezTo>
                  <a:lnTo>
                    <a:pt x="0" y="18655"/>
                  </a:lnTo>
                  <a:cubicBezTo>
                    <a:pt x="0" y="20282"/>
                    <a:pt x="1319" y="21600"/>
                    <a:pt x="2945" y="21600"/>
                  </a:cubicBezTo>
                  <a:lnTo>
                    <a:pt x="20618" y="21600"/>
                  </a:lnTo>
                  <a:cubicBezTo>
                    <a:pt x="21160" y="21600"/>
                    <a:pt x="21600" y="21160"/>
                    <a:pt x="21600" y="20618"/>
                  </a:cubicBezTo>
                  <a:lnTo>
                    <a:pt x="21600" y="4909"/>
                  </a:lnTo>
                  <a:cubicBezTo>
                    <a:pt x="21600" y="4367"/>
                    <a:pt x="21160" y="3927"/>
                    <a:pt x="20618" y="3927"/>
                  </a:cubicBezTo>
                  <a:moveTo>
                    <a:pt x="6382" y="16691"/>
                  </a:moveTo>
                  <a:lnTo>
                    <a:pt x="18164" y="16691"/>
                  </a:lnTo>
                  <a:cubicBezTo>
                    <a:pt x="18434" y="16691"/>
                    <a:pt x="18655" y="16472"/>
                    <a:pt x="18655" y="16200"/>
                  </a:cubicBezTo>
                  <a:cubicBezTo>
                    <a:pt x="18655" y="15929"/>
                    <a:pt x="18434" y="15710"/>
                    <a:pt x="18164" y="15710"/>
                  </a:cubicBezTo>
                  <a:lnTo>
                    <a:pt x="6382" y="15710"/>
                  </a:lnTo>
                  <a:cubicBezTo>
                    <a:pt x="6111" y="15710"/>
                    <a:pt x="5891" y="15929"/>
                    <a:pt x="5891" y="16200"/>
                  </a:cubicBezTo>
                  <a:cubicBezTo>
                    <a:pt x="5891" y="16472"/>
                    <a:pt x="6111" y="16691"/>
                    <a:pt x="6382" y="16691"/>
                  </a:cubicBezTo>
                  <a:moveTo>
                    <a:pt x="10309" y="7855"/>
                  </a:moveTo>
                  <a:lnTo>
                    <a:pt x="14236" y="7855"/>
                  </a:lnTo>
                  <a:cubicBezTo>
                    <a:pt x="14507" y="7855"/>
                    <a:pt x="14727" y="7635"/>
                    <a:pt x="14727" y="7364"/>
                  </a:cubicBezTo>
                  <a:cubicBezTo>
                    <a:pt x="14727" y="7092"/>
                    <a:pt x="14507" y="6873"/>
                    <a:pt x="14236" y="6873"/>
                  </a:cubicBezTo>
                  <a:lnTo>
                    <a:pt x="10309" y="6873"/>
                  </a:lnTo>
                  <a:cubicBezTo>
                    <a:pt x="10038" y="6873"/>
                    <a:pt x="9818" y="7092"/>
                    <a:pt x="9818" y="7364"/>
                  </a:cubicBezTo>
                  <a:cubicBezTo>
                    <a:pt x="9818" y="7635"/>
                    <a:pt x="10038" y="7855"/>
                    <a:pt x="10309" y="7855"/>
                  </a:cubicBezTo>
                  <a:moveTo>
                    <a:pt x="6382" y="18655"/>
                  </a:moveTo>
                  <a:lnTo>
                    <a:pt x="18164" y="18655"/>
                  </a:lnTo>
                  <a:cubicBezTo>
                    <a:pt x="18434" y="18655"/>
                    <a:pt x="18655" y="18435"/>
                    <a:pt x="18655" y="18164"/>
                  </a:cubicBezTo>
                  <a:cubicBezTo>
                    <a:pt x="18655" y="17893"/>
                    <a:pt x="18434" y="17673"/>
                    <a:pt x="18164" y="17673"/>
                  </a:cubicBezTo>
                  <a:lnTo>
                    <a:pt x="6382" y="17673"/>
                  </a:lnTo>
                  <a:cubicBezTo>
                    <a:pt x="6111" y="17673"/>
                    <a:pt x="5891" y="17893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moveTo>
                    <a:pt x="4909" y="2945"/>
                  </a:moveTo>
                  <a:lnTo>
                    <a:pt x="20127" y="2945"/>
                  </a:lnTo>
                  <a:cubicBezTo>
                    <a:pt x="20398" y="2945"/>
                    <a:pt x="20618" y="2726"/>
                    <a:pt x="20618" y="2455"/>
                  </a:cubicBezTo>
                  <a:cubicBezTo>
                    <a:pt x="20618" y="2184"/>
                    <a:pt x="20398" y="1964"/>
                    <a:pt x="20127" y="1964"/>
                  </a:cubicBezTo>
                  <a:lnTo>
                    <a:pt x="4909" y="1964"/>
                  </a:lnTo>
                  <a:cubicBezTo>
                    <a:pt x="4638" y="1964"/>
                    <a:pt x="4418" y="2184"/>
                    <a:pt x="4418" y="2455"/>
                  </a:cubicBezTo>
                  <a:cubicBezTo>
                    <a:pt x="4418" y="2726"/>
                    <a:pt x="4638" y="2945"/>
                    <a:pt x="4909" y="2945"/>
                  </a:cubicBezTo>
                  <a:moveTo>
                    <a:pt x="18164" y="11783"/>
                  </a:moveTo>
                  <a:lnTo>
                    <a:pt x="14236" y="11783"/>
                  </a:lnTo>
                  <a:cubicBezTo>
                    <a:pt x="13966" y="11783"/>
                    <a:pt x="13745" y="12001"/>
                    <a:pt x="13745" y="12273"/>
                  </a:cubicBezTo>
                  <a:cubicBezTo>
                    <a:pt x="13745" y="12544"/>
                    <a:pt x="13966" y="12764"/>
                    <a:pt x="14236" y="12764"/>
                  </a:cubicBezTo>
                  <a:lnTo>
                    <a:pt x="18164" y="12764"/>
                  </a:lnTo>
                  <a:cubicBezTo>
                    <a:pt x="18434" y="12764"/>
                    <a:pt x="18655" y="12544"/>
                    <a:pt x="18655" y="12273"/>
                  </a:cubicBezTo>
                  <a:cubicBezTo>
                    <a:pt x="18655" y="12001"/>
                    <a:pt x="18434" y="11783"/>
                    <a:pt x="18164" y="11783"/>
                  </a:cubicBezTo>
                  <a:moveTo>
                    <a:pt x="6382" y="982"/>
                  </a:moveTo>
                  <a:lnTo>
                    <a:pt x="19145" y="982"/>
                  </a:lnTo>
                  <a:cubicBezTo>
                    <a:pt x="19416" y="982"/>
                    <a:pt x="19636" y="762"/>
                    <a:pt x="19636" y="491"/>
                  </a:cubicBezTo>
                  <a:cubicBezTo>
                    <a:pt x="19636" y="220"/>
                    <a:pt x="19416" y="0"/>
                    <a:pt x="19145" y="0"/>
                  </a:cubicBezTo>
                  <a:lnTo>
                    <a:pt x="6382" y="0"/>
                  </a:lnTo>
                  <a:cubicBezTo>
                    <a:pt x="6111" y="0"/>
                    <a:pt x="5891" y="220"/>
                    <a:pt x="5891" y="491"/>
                  </a:cubicBezTo>
                  <a:cubicBezTo>
                    <a:pt x="5891" y="762"/>
                    <a:pt x="6111" y="982"/>
                    <a:pt x="6382" y="982"/>
                  </a:cubicBezTo>
                  <a:moveTo>
                    <a:pt x="18164" y="13746"/>
                  </a:moveTo>
                  <a:lnTo>
                    <a:pt x="14236" y="13746"/>
                  </a:lnTo>
                  <a:cubicBezTo>
                    <a:pt x="13966" y="13746"/>
                    <a:pt x="13745" y="13965"/>
                    <a:pt x="13745" y="14236"/>
                  </a:cubicBezTo>
                  <a:cubicBezTo>
                    <a:pt x="13745" y="14508"/>
                    <a:pt x="13966" y="14727"/>
                    <a:pt x="14236" y="14727"/>
                  </a:cubicBezTo>
                  <a:lnTo>
                    <a:pt x="18164" y="14727"/>
                  </a:lnTo>
                  <a:cubicBezTo>
                    <a:pt x="18434" y="14727"/>
                    <a:pt x="18655" y="14508"/>
                    <a:pt x="18655" y="14236"/>
                  </a:cubicBezTo>
                  <a:cubicBezTo>
                    <a:pt x="18655" y="13965"/>
                    <a:pt x="18434" y="13746"/>
                    <a:pt x="18164" y="13746"/>
                  </a:cubicBezTo>
                  <a:moveTo>
                    <a:pt x="16200" y="7855"/>
                  </a:moveTo>
                  <a:cubicBezTo>
                    <a:pt x="16471" y="7855"/>
                    <a:pt x="16691" y="7635"/>
                    <a:pt x="16691" y="7364"/>
                  </a:cubicBezTo>
                  <a:cubicBezTo>
                    <a:pt x="16691" y="7092"/>
                    <a:pt x="16471" y="6873"/>
                    <a:pt x="16200" y="6873"/>
                  </a:cubicBezTo>
                  <a:cubicBezTo>
                    <a:pt x="15929" y="6873"/>
                    <a:pt x="15709" y="7092"/>
                    <a:pt x="15709" y="7364"/>
                  </a:cubicBezTo>
                  <a:cubicBezTo>
                    <a:pt x="15709" y="7635"/>
                    <a:pt x="15929" y="7855"/>
                    <a:pt x="16200" y="7855"/>
                  </a:cubicBezTo>
                  <a:moveTo>
                    <a:pt x="18164" y="7855"/>
                  </a:moveTo>
                  <a:cubicBezTo>
                    <a:pt x="18434" y="7855"/>
                    <a:pt x="18655" y="7635"/>
                    <a:pt x="18655" y="7364"/>
                  </a:cubicBezTo>
                  <a:cubicBezTo>
                    <a:pt x="18655" y="7092"/>
                    <a:pt x="18434" y="6873"/>
                    <a:pt x="18164" y="6873"/>
                  </a:cubicBezTo>
                  <a:cubicBezTo>
                    <a:pt x="17893" y="6873"/>
                    <a:pt x="17673" y="7092"/>
                    <a:pt x="17673" y="7364"/>
                  </a:cubicBezTo>
                  <a:cubicBezTo>
                    <a:pt x="17673" y="7635"/>
                    <a:pt x="17893" y="7855"/>
                    <a:pt x="18164" y="7855"/>
                  </a:cubicBezTo>
                  <a:moveTo>
                    <a:pt x="18164" y="9818"/>
                  </a:moveTo>
                  <a:lnTo>
                    <a:pt x="14236" y="9818"/>
                  </a:lnTo>
                  <a:cubicBezTo>
                    <a:pt x="13966" y="9818"/>
                    <a:pt x="13745" y="10038"/>
                    <a:pt x="13745" y="10309"/>
                  </a:cubicBezTo>
                  <a:cubicBezTo>
                    <a:pt x="13745" y="10581"/>
                    <a:pt x="13966" y="10800"/>
                    <a:pt x="14236" y="10800"/>
                  </a:cubicBezTo>
                  <a:lnTo>
                    <a:pt x="18164" y="10800"/>
                  </a:lnTo>
                  <a:cubicBezTo>
                    <a:pt x="18434" y="10800"/>
                    <a:pt x="18655" y="10581"/>
                    <a:pt x="18655" y="10309"/>
                  </a:cubicBezTo>
                  <a:cubicBezTo>
                    <a:pt x="18655" y="10038"/>
                    <a:pt x="18434" y="9818"/>
                    <a:pt x="18164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reeform 152"/>
          <p:cNvSpPr/>
          <p:nvPr/>
        </p:nvSpPr>
        <p:spPr>
          <a:xfrm rot="10800000">
            <a:off x="5835650" y="0"/>
            <a:ext cx="6356350" cy="6858000"/>
          </a:xfrm>
          <a:custGeom>
            <a:avLst/>
            <a:gdLst>
              <a:gd name="connsiteX0" fmla="*/ 0 w 6356195"/>
              <a:gd name="connsiteY0" fmla="*/ 0 h 6858000"/>
              <a:gd name="connsiteX1" fmla="*/ 0 w 6356195"/>
              <a:gd name="connsiteY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6195" h="6858000">
                <a:moveTo>
                  <a:pt x="0" y="0"/>
                </a:moveTo>
                <a:cubicBezTo>
                  <a:pt x="14301439" y="0"/>
                  <a:pt x="0" y="6858000"/>
                  <a:pt x="0" y="68580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519113" y="1036638"/>
            <a:ext cx="45196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latin typeface="Source Sans Pro Light" panose="020B0403030403020204"/>
                <a:ea typeface="Roboto Light"/>
                <a:cs typeface="Roboto Light"/>
              </a:rPr>
              <a:t>It’s a time to invest because you are in , </a:t>
            </a:r>
            <a:r>
              <a:rPr lang="en-US" altLang="en-US" sz="1200" dirty="0" smtClean="0">
                <a:solidFill>
                  <a:schemeClr val="accent1"/>
                </a:solidFill>
                <a:latin typeface="Source Sans Pro Light" panose="020B0403030403020204"/>
                <a:ea typeface="Roboto Light"/>
                <a:cs typeface="Roboto Light"/>
              </a:rPr>
              <a:t>zero competitor zone</a:t>
            </a:r>
            <a:r>
              <a:rPr lang="en-US" altLang="en-US" sz="1200" dirty="0" smtClean="0">
                <a:solidFill>
                  <a:srgbClr val="656D78"/>
                </a:solidFill>
                <a:latin typeface="Source Sans Pro Light" panose="020B0403030403020204"/>
                <a:ea typeface="Roboto Light"/>
                <a:cs typeface="Roboto Light"/>
              </a:rPr>
              <a:t>. </a:t>
            </a:r>
            <a:endParaRPr lang="en-US" altLang="en-US" sz="1200" dirty="0">
              <a:solidFill>
                <a:srgbClr val="656D78"/>
              </a:solidFill>
              <a:latin typeface="Source Sans Pro Light" panose="020B0403030403020204"/>
              <a:ea typeface="Roboto Light"/>
              <a:cs typeface="Roboto Light"/>
            </a:endParaRP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519113" y="1266825"/>
            <a:ext cx="455771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5500" b="1" dirty="0" smtClean="0">
                <a:latin typeface="Roboto Black"/>
                <a:ea typeface="Roboto Black"/>
                <a:cs typeface="Roboto Black"/>
              </a:rPr>
              <a:t>So-called</a:t>
            </a:r>
            <a:endParaRPr lang="en-US" altLang="en-US" sz="5500" b="1" dirty="0" smtClean="0">
              <a:solidFill>
                <a:schemeClr val="accent1"/>
              </a:solidFill>
              <a:latin typeface="Roboto Black"/>
              <a:ea typeface="Roboto Black"/>
              <a:cs typeface="Roboto Black"/>
            </a:endParaRPr>
          </a:p>
          <a:p>
            <a:pPr eaLnBrk="1" hangingPunct="1"/>
            <a:r>
              <a:rPr lang="en-US" altLang="en-US" sz="5500" b="1" dirty="0" smtClean="0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Competitors</a:t>
            </a:r>
            <a:endParaRPr lang="en-US" altLang="en-US" sz="5500" b="1" dirty="0">
              <a:solidFill>
                <a:schemeClr val="tx2"/>
              </a:solidFill>
              <a:latin typeface="Roboto Black"/>
              <a:ea typeface="Roboto Black"/>
              <a:cs typeface="Roboto Black"/>
            </a:endParaRPr>
          </a:p>
        </p:txBody>
      </p:sp>
      <p:grpSp>
        <p:nvGrpSpPr>
          <p:cNvPr id="156" name="Group 155"/>
          <p:cNvGrpSpPr>
            <a:grpSpLocks/>
          </p:cNvGrpSpPr>
          <p:nvPr/>
        </p:nvGrpSpPr>
        <p:grpSpPr bwMode="auto">
          <a:xfrm>
            <a:off x="619125" y="3149600"/>
            <a:ext cx="4194175" cy="11113"/>
            <a:chOff x="7001699" y="3148901"/>
            <a:chExt cx="4194767" cy="11431"/>
          </a:xfrm>
        </p:grpSpPr>
        <p:sp>
          <p:nvSpPr>
            <p:cNvPr id="157" name="Shape 1036"/>
            <p:cNvSpPr>
              <a:spLocks noChangeShapeType="1"/>
            </p:cNvSpPr>
            <p:nvPr/>
          </p:nvSpPr>
          <p:spPr bwMode="auto">
            <a:xfrm>
              <a:off x="7001699" y="3148901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158" name="Shape 1037"/>
            <p:cNvSpPr>
              <a:spLocks noChangeShapeType="1"/>
            </p:cNvSpPr>
            <p:nvPr/>
          </p:nvSpPr>
          <p:spPr bwMode="auto">
            <a:xfrm>
              <a:off x="7001699" y="3160332"/>
              <a:ext cx="419476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59" name="Rectangle 158"/>
          <p:cNvSpPr>
            <a:spLocks noChangeArrowheads="1"/>
          </p:cNvSpPr>
          <p:nvPr/>
        </p:nvSpPr>
        <p:spPr bwMode="auto">
          <a:xfrm>
            <a:off x="519113" y="3308350"/>
            <a:ext cx="4692650" cy="6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1200" dirty="0" smtClean="0">
                <a:latin typeface="Source Sans Pro Light" panose="020B0403030403020204"/>
                <a:ea typeface="Roboto Light"/>
                <a:cs typeface="Roboto Light"/>
              </a:rPr>
              <a:t>Although we are in no competitors zone, but we can look into those who could be our future competitors with limited scope.</a:t>
            </a:r>
            <a:endParaRPr lang="en-US" altLang="en-US" sz="1200" dirty="0">
              <a:latin typeface="Source Sans Pro Light" panose="020B0403030403020204"/>
              <a:ea typeface="Roboto Light"/>
              <a:cs typeface="Roboto Light"/>
            </a:endParaRPr>
          </a:p>
        </p:txBody>
      </p:sp>
      <p:grpSp>
        <p:nvGrpSpPr>
          <p:cNvPr id="160" name="Group 159"/>
          <p:cNvGrpSpPr>
            <a:grpSpLocks/>
          </p:cNvGrpSpPr>
          <p:nvPr/>
        </p:nvGrpSpPr>
        <p:grpSpPr bwMode="auto">
          <a:xfrm>
            <a:off x="547688" y="4030663"/>
            <a:ext cx="4491037" cy="266700"/>
            <a:chOff x="517969" y="3639034"/>
            <a:chExt cx="4492453" cy="266780"/>
          </a:xfrm>
        </p:grpSpPr>
        <p:sp>
          <p:nvSpPr>
            <p:cNvPr id="161" name="TextBox 42"/>
            <p:cNvSpPr txBox="1">
              <a:spLocks noChangeArrowheads="1"/>
            </p:cNvSpPr>
            <p:nvPr/>
          </p:nvSpPr>
          <p:spPr bwMode="auto">
            <a:xfrm>
              <a:off x="517969" y="3644204"/>
              <a:ext cx="140665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smtClean="0">
                  <a:latin typeface="Roboto Black"/>
                  <a:ea typeface="Roboto Black"/>
                  <a:cs typeface="Roboto Black"/>
                </a:rPr>
                <a:t>Dhobi online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2088501" y="3769248"/>
              <a:ext cx="2350241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ounded Rectangle 162"/>
            <p:cNvSpPr/>
            <p:nvPr/>
          </p:nvSpPr>
          <p:spPr bwMode="auto">
            <a:xfrm>
              <a:off x="1996397" y="3720020"/>
              <a:ext cx="950903" cy="131180"/>
            </a:xfrm>
            <a:prstGeom prst="roundRect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164" name="TextBox 45"/>
            <p:cNvSpPr txBox="1">
              <a:spLocks noChangeArrowheads="1"/>
            </p:cNvSpPr>
            <p:nvPr/>
          </p:nvSpPr>
          <p:spPr bwMode="auto">
            <a:xfrm>
              <a:off x="4520590" y="3639034"/>
              <a:ext cx="48983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>
                  <a:latin typeface="Roboto Black"/>
                  <a:ea typeface="Roboto Black"/>
                  <a:cs typeface="Roboto Black"/>
                </a:rPr>
                <a:t>4</a:t>
              </a:r>
              <a:r>
                <a:rPr lang="en-US" altLang="en-US" sz="1100" b="1" dirty="0" smtClean="0">
                  <a:latin typeface="Roboto Black"/>
                  <a:ea typeface="Roboto Black"/>
                  <a:cs typeface="Roboto Black"/>
                </a:rPr>
                <a:t>0%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547688" y="4425950"/>
            <a:ext cx="4491037" cy="266700"/>
            <a:chOff x="517969" y="4035118"/>
            <a:chExt cx="4492453" cy="266780"/>
          </a:xfrm>
        </p:grpSpPr>
        <p:sp>
          <p:nvSpPr>
            <p:cNvPr id="166" name="TextBox 47"/>
            <p:cNvSpPr txBox="1">
              <a:spLocks noChangeArrowheads="1"/>
            </p:cNvSpPr>
            <p:nvPr/>
          </p:nvSpPr>
          <p:spPr bwMode="auto">
            <a:xfrm>
              <a:off x="517969" y="4040288"/>
              <a:ext cx="140665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smtClean="0">
                  <a:latin typeface="Roboto Black"/>
                  <a:ea typeface="Roboto Black"/>
                  <a:cs typeface="Roboto Black"/>
                </a:rPr>
                <a:t>Laundry </a:t>
              </a:r>
              <a:r>
                <a:rPr lang="en-US" altLang="en-US" sz="1100" b="1" dirty="0" err="1" smtClean="0">
                  <a:latin typeface="Roboto Black"/>
                  <a:ea typeface="Roboto Black"/>
                  <a:cs typeface="Roboto Black"/>
                </a:rPr>
                <a:t>Walaz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>
              <a:off x="2088501" y="4184388"/>
              <a:ext cx="2350241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ounded Rectangle 167"/>
            <p:cNvSpPr/>
            <p:nvPr/>
          </p:nvSpPr>
          <p:spPr bwMode="auto">
            <a:xfrm>
              <a:off x="1996398" y="4133573"/>
              <a:ext cx="552313" cy="119099"/>
            </a:xfrm>
            <a:prstGeom prst="roundRect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169" name="TextBox 50"/>
            <p:cNvSpPr txBox="1">
              <a:spLocks noChangeArrowheads="1"/>
            </p:cNvSpPr>
            <p:nvPr/>
          </p:nvSpPr>
          <p:spPr bwMode="auto">
            <a:xfrm>
              <a:off x="4520590" y="4035118"/>
              <a:ext cx="48983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smtClean="0">
                  <a:latin typeface="Roboto Black"/>
                  <a:ea typeface="Roboto Black"/>
                  <a:cs typeface="Roboto Black"/>
                </a:rPr>
                <a:t>25%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</p:grpSp>
      <p:grpSp>
        <p:nvGrpSpPr>
          <p:cNvPr id="170" name="Group 169"/>
          <p:cNvGrpSpPr>
            <a:grpSpLocks/>
          </p:cNvGrpSpPr>
          <p:nvPr/>
        </p:nvGrpSpPr>
        <p:grpSpPr bwMode="auto">
          <a:xfrm>
            <a:off x="547688" y="4845050"/>
            <a:ext cx="4491037" cy="266700"/>
            <a:chOff x="517969" y="4454685"/>
            <a:chExt cx="4492453" cy="266780"/>
          </a:xfrm>
        </p:grpSpPr>
        <p:sp>
          <p:nvSpPr>
            <p:cNvPr id="171" name="TextBox 52"/>
            <p:cNvSpPr txBox="1">
              <a:spLocks noChangeArrowheads="1"/>
            </p:cNvSpPr>
            <p:nvPr/>
          </p:nvSpPr>
          <p:spPr bwMode="auto">
            <a:xfrm>
              <a:off x="517969" y="4459855"/>
              <a:ext cx="140665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err="1" smtClean="0">
                  <a:latin typeface="Roboto Black"/>
                  <a:ea typeface="Roboto Black"/>
                  <a:cs typeface="Roboto Black"/>
                </a:rPr>
                <a:t>Cleanry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  <p:cxnSp>
          <p:nvCxnSpPr>
            <p:cNvPr id="172" name="Straight Connector 171"/>
            <p:cNvCxnSpPr/>
            <p:nvPr/>
          </p:nvCxnSpPr>
          <p:spPr>
            <a:xfrm>
              <a:off x="2075797" y="4607131"/>
              <a:ext cx="2350241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ounded Rectangle 172"/>
            <p:cNvSpPr/>
            <p:nvPr/>
          </p:nvSpPr>
          <p:spPr bwMode="auto">
            <a:xfrm>
              <a:off x="1983693" y="4556315"/>
              <a:ext cx="247002" cy="131181"/>
            </a:xfrm>
            <a:prstGeom prst="roundRect">
              <a:avLst/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174" name="TextBox 55"/>
            <p:cNvSpPr txBox="1">
              <a:spLocks noChangeArrowheads="1"/>
            </p:cNvSpPr>
            <p:nvPr/>
          </p:nvSpPr>
          <p:spPr bwMode="auto">
            <a:xfrm>
              <a:off x="4520590" y="4454685"/>
              <a:ext cx="48983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smtClean="0">
                  <a:latin typeface="Roboto Black"/>
                  <a:ea typeface="Roboto Black"/>
                  <a:cs typeface="Roboto Black"/>
                </a:rPr>
                <a:t>10%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</p:grpSp>
      <p:grpSp>
        <p:nvGrpSpPr>
          <p:cNvPr id="175" name="Group 174"/>
          <p:cNvGrpSpPr>
            <a:grpSpLocks/>
          </p:cNvGrpSpPr>
          <p:nvPr/>
        </p:nvGrpSpPr>
        <p:grpSpPr bwMode="auto">
          <a:xfrm>
            <a:off x="547688" y="5251450"/>
            <a:ext cx="4543423" cy="266700"/>
            <a:chOff x="517969" y="4860294"/>
            <a:chExt cx="4544291" cy="266780"/>
          </a:xfrm>
        </p:grpSpPr>
        <p:sp>
          <p:nvSpPr>
            <p:cNvPr id="176" name="TextBox 57"/>
            <p:cNvSpPr txBox="1">
              <a:spLocks noChangeArrowheads="1"/>
            </p:cNvSpPr>
            <p:nvPr/>
          </p:nvSpPr>
          <p:spPr bwMode="auto">
            <a:xfrm>
              <a:off x="517969" y="4865464"/>
              <a:ext cx="140665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err="1" smtClean="0">
                  <a:latin typeface="Roboto Black"/>
                  <a:ea typeface="Roboto Black"/>
                  <a:cs typeface="Roboto Black"/>
                </a:rPr>
                <a:t>Snowhite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  <p:cxnSp>
          <p:nvCxnSpPr>
            <p:cNvPr id="177" name="Straight Connector 176"/>
            <p:cNvCxnSpPr/>
            <p:nvPr/>
          </p:nvCxnSpPr>
          <p:spPr>
            <a:xfrm>
              <a:off x="2088306" y="5011152"/>
              <a:ext cx="234994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ounded Rectangle 177"/>
            <p:cNvSpPr/>
            <p:nvPr/>
          </p:nvSpPr>
          <p:spPr bwMode="auto">
            <a:xfrm>
              <a:off x="1996213" y="4960337"/>
              <a:ext cx="364923" cy="105772"/>
            </a:xfrm>
            <a:prstGeom prst="round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179" name="TextBox 60"/>
            <p:cNvSpPr txBox="1">
              <a:spLocks noChangeArrowheads="1"/>
            </p:cNvSpPr>
            <p:nvPr/>
          </p:nvSpPr>
          <p:spPr bwMode="auto">
            <a:xfrm>
              <a:off x="4520591" y="4860294"/>
              <a:ext cx="541669" cy="26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smtClean="0">
                  <a:latin typeface="Roboto Black"/>
                  <a:ea typeface="Roboto Black"/>
                  <a:cs typeface="Roboto Black"/>
                </a:rPr>
                <a:t>20%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</p:grpSp>
      <p:grpSp>
        <p:nvGrpSpPr>
          <p:cNvPr id="180" name="Group 179"/>
          <p:cNvGrpSpPr>
            <a:grpSpLocks/>
          </p:cNvGrpSpPr>
          <p:nvPr/>
        </p:nvGrpSpPr>
        <p:grpSpPr bwMode="auto">
          <a:xfrm>
            <a:off x="547688" y="5670550"/>
            <a:ext cx="4529137" cy="266700"/>
            <a:chOff x="517969" y="5279856"/>
            <a:chExt cx="4529806" cy="266780"/>
          </a:xfrm>
        </p:grpSpPr>
        <p:sp>
          <p:nvSpPr>
            <p:cNvPr id="181" name="TextBox 62"/>
            <p:cNvSpPr txBox="1">
              <a:spLocks noChangeArrowheads="1"/>
            </p:cNvSpPr>
            <p:nvPr/>
          </p:nvSpPr>
          <p:spPr bwMode="auto">
            <a:xfrm>
              <a:off x="517969" y="5285026"/>
              <a:ext cx="140665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err="1" smtClean="0">
                  <a:latin typeface="Roboto Black"/>
                  <a:ea typeface="Roboto Black"/>
                  <a:cs typeface="Roboto Black"/>
                </a:rPr>
                <a:t>Dhobisaab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2088238" y="5441830"/>
              <a:ext cx="2349847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ounded Rectangle 182"/>
            <p:cNvSpPr/>
            <p:nvPr/>
          </p:nvSpPr>
          <p:spPr bwMode="auto">
            <a:xfrm>
              <a:off x="1996149" y="5391014"/>
              <a:ext cx="364907" cy="123241"/>
            </a:xfrm>
            <a:prstGeom prst="roundRect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184" name="TextBox 65"/>
            <p:cNvSpPr txBox="1">
              <a:spLocks noChangeArrowheads="1"/>
            </p:cNvSpPr>
            <p:nvPr/>
          </p:nvSpPr>
          <p:spPr bwMode="auto">
            <a:xfrm>
              <a:off x="4520590" y="5279856"/>
              <a:ext cx="52718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00" b="1" dirty="0" smtClean="0">
                  <a:latin typeface="Roboto Black"/>
                  <a:ea typeface="Roboto Black"/>
                  <a:cs typeface="Roboto Black"/>
                </a:rPr>
                <a:t>20%</a:t>
              </a:r>
              <a:endParaRPr lang="en-US" altLang="en-US" sz="1100" b="1" dirty="0">
                <a:latin typeface="Roboto Black"/>
                <a:ea typeface="Roboto Black"/>
                <a:cs typeface="Roboto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45889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/>
      <p:bldP spid="1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59695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9696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/>
                <a:ea typeface="Roboto Black"/>
                <a:cs typeface="Roboto Black"/>
              </a:rPr>
              <a:t>Our Business </a:t>
            </a:r>
            <a:r>
              <a:rPr lang="en-US" altLang="en-US" sz="32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Model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57288" y="939800"/>
            <a:ext cx="6249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Let us describe some numbers,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</a:rPr>
              <a:t>Financial 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Methodology is very essential for the business.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589088"/>
            <a:ext cx="5062538" cy="5268912"/>
            <a:chOff x="1588" y="1620089"/>
            <a:chExt cx="4274577" cy="4448924"/>
          </a:xfrm>
        </p:grpSpPr>
        <p:grpSp>
          <p:nvGrpSpPr>
            <p:cNvPr id="59418" name="Group 205"/>
            <p:cNvGrpSpPr>
              <a:grpSpLocks/>
            </p:cNvGrpSpPr>
            <p:nvPr/>
          </p:nvGrpSpPr>
          <p:grpSpPr bwMode="auto">
            <a:xfrm>
              <a:off x="1588" y="1620089"/>
              <a:ext cx="4274577" cy="4448924"/>
              <a:chOff x="1" y="914"/>
              <a:chExt cx="2795" cy="2909"/>
            </a:xfrm>
          </p:grpSpPr>
          <p:sp>
            <p:nvSpPr>
              <p:cNvPr id="59495" name="Freeform 5"/>
              <p:cNvSpPr>
                <a:spLocks/>
              </p:cNvSpPr>
              <p:nvPr/>
            </p:nvSpPr>
            <p:spPr bwMode="auto">
              <a:xfrm>
                <a:off x="1654" y="2545"/>
                <a:ext cx="332" cy="38"/>
              </a:xfrm>
              <a:custGeom>
                <a:avLst/>
                <a:gdLst>
                  <a:gd name="T0" fmla="*/ 54 w 338"/>
                  <a:gd name="T1" fmla="*/ 33 h 39"/>
                  <a:gd name="T2" fmla="*/ 303 w 338"/>
                  <a:gd name="T3" fmla="*/ 33 h 39"/>
                  <a:gd name="T4" fmla="*/ 303 w 338"/>
                  <a:gd name="T5" fmla="*/ 0 h 39"/>
                  <a:gd name="T6" fmla="*/ 0 w 338"/>
                  <a:gd name="T7" fmla="*/ 0 h 39"/>
                  <a:gd name="T8" fmla="*/ 54 w 338"/>
                  <a:gd name="T9" fmla="*/ 33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8" h="39">
                    <a:moveTo>
                      <a:pt x="60" y="39"/>
                    </a:moveTo>
                    <a:cubicBezTo>
                      <a:pt x="338" y="39"/>
                      <a:pt x="338" y="39"/>
                      <a:pt x="338" y="39"/>
                    </a:cubicBezTo>
                    <a:cubicBezTo>
                      <a:pt x="338" y="0"/>
                      <a:pt x="338" y="0"/>
                      <a:pt x="3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12"/>
                      <a:pt x="41" y="26"/>
                      <a:pt x="60" y="39"/>
                    </a:cubicBezTo>
                    <a:close/>
                  </a:path>
                </a:pathLst>
              </a:cu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96" name="Freeform 6"/>
              <p:cNvSpPr>
                <a:spLocks/>
              </p:cNvSpPr>
              <p:nvPr/>
            </p:nvSpPr>
            <p:spPr bwMode="auto">
              <a:xfrm>
                <a:off x="2321" y="2469"/>
                <a:ext cx="475" cy="294"/>
              </a:xfrm>
              <a:custGeom>
                <a:avLst/>
                <a:gdLst>
                  <a:gd name="T0" fmla="*/ 433 w 484"/>
                  <a:gd name="T1" fmla="*/ 46 h 300"/>
                  <a:gd name="T2" fmla="*/ 371 w 484"/>
                  <a:gd name="T3" fmla="*/ 99 h 300"/>
                  <a:gd name="T4" fmla="*/ 294 w 484"/>
                  <a:gd name="T5" fmla="*/ 160 h 300"/>
                  <a:gd name="T6" fmla="*/ 152 w 484"/>
                  <a:gd name="T7" fmla="*/ 265 h 300"/>
                  <a:gd name="T8" fmla="*/ 105 w 484"/>
                  <a:gd name="T9" fmla="*/ 209 h 300"/>
                  <a:gd name="T10" fmla="*/ 0 w 484"/>
                  <a:gd name="T11" fmla="*/ 168 h 300"/>
                  <a:gd name="T12" fmla="*/ 98 w 484"/>
                  <a:gd name="T13" fmla="*/ 115 h 300"/>
                  <a:gd name="T14" fmla="*/ 205 w 484"/>
                  <a:gd name="T15" fmla="*/ 49 h 300"/>
                  <a:gd name="T16" fmla="*/ 319 w 484"/>
                  <a:gd name="T17" fmla="*/ 1 h 300"/>
                  <a:gd name="T18" fmla="*/ 433 w 484"/>
                  <a:gd name="T19" fmla="*/ 46 h 3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4" h="300">
                    <a:moveTo>
                      <a:pt x="484" y="52"/>
                    </a:moveTo>
                    <a:cubicBezTo>
                      <a:pt x="463" y="74"/>
                      <a:pt x="438" y="92"/>
                      <a:pt x="415" y="111"/>
                    </a:cubicBezTo>
                    <a:cubicBezTo>
                      <a:pt x="387" y="134"/>
                      <a:pt x="359" y="157"/>
                      <a:pt x="330" y="179"/>
                    </a:cubicBezTo>
                    <a:cubicBezTo>
                      <a:pt x="277" y="220"/>
                      <a:pt x="223" y="260"/>
                      <a:pt x="170" y="300"/>
                    </a:cubicBezTo>
                    <a:cubicBezTo>
                      <a:pt x="161" y="274"/>
                      <a:pt x="140" y="251"/>
                      <a:pt x="117" y="235"/>
                    </a:cubicBezTo>
                    <a:cubicBezTo>
                      <a:pt x="84" y="211"/>
                      <a:pt x="42" y="197"/>
                      <a:pt x="0" y="190"/>
                    </a:cubicBezTo>
                    <a:cubicBezTo>
                      <a:pt x="28" y="157"/>
                      <a:pt x="72" y="145"/>
                      <a:pt x="110" y="129"/>
                    </a:cubicBezTo>
                    <a:cubicBezTo>
                      <a:pt x="155" y="112"/>
                      <a:pt x="191" y="82"/>
                      <a:pt x="229" y="55"/>
                    </a:cubicBezTo>
                    <a:cubicBezTo>
                      <a:pt x="267" y="27"/>
                      <a:pt x="309" y="3"/>
                      <a:pt x="357" y="1"/>
                    </a:cubicBezTo>
                    <a:cubicBezTo>
                      <a:pt x="402" y="0"/>
                      <a:pt x="456" y="15"/>
                      <a:pt x="484" y="52"/>
                    </a:cubicBezTo>
                    <a:close/>
                  </a:path>
                </a:pathLst>
              </a:custGeom>
              <a:solidFill>
                <a:srgbClr val="FCC7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97" name="Freeform 7"/>
              <p:cNvSpPr>
                <a:spLocks/>
              </p:cNvSpPr>
              <p:nvPr/>
            </p:nvSpPr>
            <p:spPr bwMode="auto">
              <a:xfrm>
                <a:off x="2248" y="2393"/>
                <a:ext cx="497" cy="258"/>
              </a:xfrm>
              <a:custGeom>
                <a:avLst/>
                <a:gdLst>
                  <a:gd name="T0" fmla="*/ 450 w 507"/>
                  <a:gd name="T1" fmla="*/ 30 h 263"/>
                  <a:gd name="T2" fmla="*/ 432 w 507"/>
                  <a:gd name="T3" fmla="*/ 60 h 263"/>
                  <a:gd name="T4" fmla="*/ 399 w 507"/>
                  <a:gd name="T5" fmla="*/ 54 h 263"/>
                  <a:gd name="T6" fmla="*/ 271 w 507"/>
                  <a:gd name="T7" fmla="*/ 95 h 263"/>
                  <a:gd name="T8" fmla="*/ 159 w 507"/>
                  <a:gd name="T9" fmla="*/ 169 h 263"/>
                  <a:gd name="T10" fmla="*/ 49 w 507"/>
                  <a:gd name="T11" fmla="*/ 233 h 263"/>
                  <a:gd name="T12" fmla="*/ 48 w 507"/>
                  <a:gd name="T13" fmla="*/ 233 h 263"/>
                  <a:gd name="T14" fmla="*/ 13 w 507"/>
                  <a:gd name="T15" fmla="*/ 230 h 263"/>
                  <a:gd name="T16" fmla="*/ 0 w 507"/>
                  <a:gd name="T17" fmla="*/ 229 h 263"/>
                  <a:gd name="T18" fmla="*/ 101 w 507"/>
                  <a:gd name="T19" fmla="*/ 160 h 263"/>
                  <a:gd name="T20" fmla="*/ 213 w 507"/>
                  <a:gd name="T21" fmla="*/ 84 h 263"/>
                  <a:gd name="T22" fmla="*/ 330 w 507"/>
                  <a:gd name="T23" fmla="*/ 18 h 263"/>
                  <a:gd name="T24" fmla="*/ 450 w 507"/>
                  <a:gd name="T25" fmla="*/ 30 h 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07" h="263">
                    <a:moveTo>
                      <a:pt x="507" y="36"/>
                    </a:moveTo>
                    <a:cubicBezTo>
                      <a:pt x="503" y="47"/>
                      <a:pt x="494" y="57"/>
                      <a:pt x="487" y="66"/>
                    </a:cubicBezTo>
                    <a:cubicBezTo>
                      <a:pt x="475" y="63"/>
                      <a:pt x="462" y="61"/>
                      <a:pt x="450" y="60"/>
                    </a:cubicBezTo>
                    <a:cubicBezTo>
                      <a:pt x="397" y="55"/>
                      <a:pt x="349" y="78"/>
                      <a:pt x="306" y="107"/>
                    </a:cubicBezTo>
                    <a:cubicBezTo>
                      <a:pt x="264" y="136"/>
                      <a:pt x="225" y="170"/>
                      <a:pt x="177" y="189"/>
                    </a:cubicBezTo>
                    <a:cubicBezTo>
                      <a:pt x="132" y="207"/>
                      <a:pt x="84" y="222"/>
                      <a:pt x="55" y="263"/>
                    </a:cubicBezTo>
                    <a:cubicBezTo>
                      <a:pt x="54" y="263"/>
                      <a:pt x="54" y="263"/>
                      <a:pt x="54" y="263"/>
                    </a:cubicBezTo>
                    <a:cubicBezTo>
                      <a:pt x="41" y="261"/>
                      <a:pt x="27" y="260"/>
                      <a:pt x="13" y="259"/>
                    </a:cubicBezTo>
                    <a:cubicBezTo>
                      <a:pt x="9" y="258"/>
                      <a:pt x="4" y="258"/>
                      <a:pt x="0" y="258"/>
                    </a:cubicBezTo>
                    <a:cubicBezTo>
                      <a:pt x="32" y="225"/>
                      <a:pt x="72" y="201"/>
                      <a:pt x="113" y="178"/>
                    </a:cubicBezTo>
                    <a:cubicBezTo>
                      <a:pt x="157" y="153"/>
                      <a:pt x="199" y="127"/>
                      <a:pt x="240" y="96"/>
                    </a:cubicBezTo>
                    <a:cubicBezTo>
                      <a:pt x="281" y="66"/>
                      <a:pt x="323" y="34"/>
                      <a:pt x="372" y="18"/>
                    </a:cubicBezTo>
                    <a:cubicBezTo>
                      <a:pt x="415" y="4"/>
                      <a:pt x="473" y="0"/>
                      <a:pt x="507" y="36"/>
                    </a:cubicBezTo>
                    <a:close/>
                  </a:path>
                </a:pathLst>
              </a:custGeom>
              <a:solidFill>
                <a:srgbClr val="FCC7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98" name="Freeform 8"/>
              <p:cNvSpPr>
                <a:spLocks/>
              </p:cNvSpPr>
              <p:nvPr/>
            </p:nvSpPr>
            <p:spPr bwMode="auto">
              <a:xfrm>
                <a:off x="2121" y="2387"/>
                <a:ext cx="469" cy="259"/>
              </a:xfrm>
              <a:custGeom>
                <a:avLst/>
                <a:gdLst>
                  <a:gd name="T0" fmla="*/ 427 w 478"/>
                  <a:gd name="T1" fmla="*/ 11 h 264"/>
                  <a:gd name="T2" fmla="*/ 333 w 478"/>
                  <a:gd name="T3" fmla="*/ 69 h 264"/>
                  <a:gd name="T4" fmla="*/ 277 w 478"/>
                  <a:gd name="T5" fmla="*/ 109 h 264"/>
                  <a:gd name="T6" fmla="*/ 214 w 478"/>
                  <a:gd name="T7" fmla="*/ 146 h 264"/>
                  <a:gd name="T8" fmla="*/ 92 w 478"/>
                  <a:gd name="T9" fmla="*/ 233 h 264"/>
                  <a:gd name="T10" fmla="*/ 0 w 478"/>
                  <a:gd name="T11" fmla="*/ 234 h 264"/>
                  <a:gd name="T12" fmla="*/ 93 w 478"/>
                  <a:gd name="T13" fmla="*/ 167 h 264"/>
                  <a:gd name="T14" fmla="*/ 197 w 478"/>
                  <a:gd name="T15" fmla="*/ 83 h 264"/>
                  <a:gd name="T16" fmla="*/ 307 w 478"/>
                  <a:gd name="T17" fmla="*/ 16 h 264"/>
                  <a:gd name="T18" fmla="*/ 427 w 478"/>
                  <a:gd name="T19" fmla="*/ 11 h 2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78" h="264">
                    <a:moveTo>
                      <a:pt x="478" y="11"/>
                    </a:moveTo>
                    <a:cubicBezTo>
                      <a:pt x="441" y="27"/>
                      <a:pt x="406" y="51"/>
                      <a:pt x="374" y="75"/>
                    </a:cubicBezTo>
                    <a:cubicBezTo>
                      <a:pt x="353" y="91"/>
                      <a:pt x="332" y="107"/>
                      <a:pt x="310" y="121"/>
                    </a:cubicBezTo>
                    <a:cubicBezTo>
                      <a:pt x="287" y="137"/>
                      <a:pt x="263" y="150"/>
                      <a:pt x="238" y="164"/>
                    </a:cubicBezTo>
                    <a:cubicBezTo>
                      <a:pt x="190" y="191"/>
                      <a:pt x="141" y="220"/>
                      <a:pt x="104" y="262"/>
                    </a:cubicBezTo>
                    <a:cubicBezTo>
                      <a:pt x="69" y="261"/>
                      <a:pt x="35" y="262"/>
                      <a:pt x="0" y="264"/>
                    </a:cubicBezTo>
                    <a:cubicBezTo>
                      <a:pt x="32" y="234"/>
                      <a:pt x="69" y="210"/>
                      <a:pt x="105" y="186"/>
                    </a:cubicBezTo>
                    <a:cubicBezTo>
                      <a:pt x="147" y="159"/>
                      <a:pt x="184" y="127"/>
                      <a:pt x="221" y="95"/>
                    </a:cubicBezTo>
                    <a:cubicBezTo>
                      <a:pt x="258" y="63"/>
                      <a:pt x="297" y="32"/>
                      <a:pt x="343" y="16"/>
                    </a:cubicBezTo>
                    <a:cubicBezTo>
                      <a:pt x="386" y="2"/>
                      <a:pt x="434" y="0"/>
                      <a:pt x="478" y="11"/>
                    </a:cubicBezTo>
                    <a:close/>
                  </a:path>
                </a:pathLst>
              </a:custGeom>
              <a:solidFill>
                <a:srgbClr val="FCC7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99" name="Freeform 9"/>
              <p:cNvSpPr>
                <a:spLocks/>
              </p:cNvSpPr>
              <p:nvPr/>
            </p:nvSpPr>
            <p:spPr bwMode="auto">
              <a:xfrm>
                <a:off x="1968" y="2391"/>
                <a:ext cx="435" cy="259"/>
              </a:xfrm>
              <a:custGeom>
                <a:avLst/>
                <a:gdLst>
                  <a:gd name="T0" fmla="*/ 397 w 443"/>
                  <a:gd name="T1" fmla="*/ 18 h 264"/>
                  <a:gd name="T2" fmla="*/ 336 w 443"/>
                  <a:gd name="T3" fmla="*/ 62 h 264"/>
                  <a:gd name="T4" fmla="*/ 284 w 443"/>
                  <a:gd name="T5" fmla="*/ 107 h 264"/>
                  <a:gd name="T6" fmla="*/ 226 w 443"/>
                  <a:gd name="T7" fmla="*/ 148 h 264"/>
                  <a:gd name="T8" fmla="*/ 116 w 443"/>
                  <a:gd name="T9" fmla="*/ 232 h 264"/>
                  <a:gd name="T10" fmla="*/ 82 w 443"/>
                  <a:gd name="T11" fmla="*/ 233 h 264"/>
                  <a:gd name="T12" fmla="*/ 0 w 443"/>
                  <a:gd name="T13" fmla="*/ 234 h 264"/>
                  <a:gd name="T14" fmla="*/ 93 w 443"/>
                  <a:gd name="T15" fmla="*/ 171 h 264"/>
                  <a:gd name="T16" fmla="*/ 193 w 443"/>
                  <a:gd name="T17" fmla="*/ 100 h 264"/>
                  <a:gd name="T18" fmla="*/ 286 w 443"/>
                  <a:gd name="T19" fmla="*/ 27 h 264"/>
                  <a:gd name="T20" fmla="*/ 397 w 443"/>
                  <a:gd name="T21" fmla="*/ 18 h 2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3" h="264">
                    <a:moveTo>
                      <a:pt x="443" y="18"/>
                    </a:moveTo>
                    <a:cubicBezTo>
                      <a:pt x="419" y="32"/>
                      <a:pt x="397" y="50"/>
                      <a:pt x="375" y="68"/>
                    </a:cubicBezTo>
                    <a:cubicBezTo>
                      <a:pt x="355" y="84"/>
                      <a:pt x="336" y="102"/>
                      <a:pt x="317" y="119"/>
                    </a:cubicBezTo>
                    <a:cubicBezTo>
                      <a:pt x="296" y="136"/>
                      <a:pt x="274" y="151"/>
                      <a:pt x="251" y="166"/>
                    </a:cubicBezTo>
                    <a:cubicBezTo>
                      <a:pt x="208" y="195"/>
                      <a:pt x="164" y="223"/>
                      <a:pt x="128" y="261"/>
                    </a:cubicBezTo>
                    <a:cubicBezTo>
                      <a:pt x="117" y="261"/>
                      <a:pt x="105" y="262"/>
                      <a:pt x="94" y="262"/>
                    </a:cubicBezTo>
                    <a:cubicBezTo>
                      <a:pt x="64" y="263"/>
                      <a:pt x="32" y="264"/>
                      <a:pt x="0" y="264"/>
                    </a:cubicBezTo>
                    <a:cubicBezTo>
                      <a:pt x="34" y="238"/>
                      <a:pt x="69" y="215"/>
                      <a:pt x="105" y="191"/>
                    </a:cubicBezTo>
                    <a:cubicBezTo>
                      <a:pt x="144" y="166"/>
                      <a:pt x="182" y="142"/>
                      <a:pt x="217" y="112"/>
                    </a:cubicBezTo>
                    <a:cubicBezTo>
                      <a:pt x="250" y="84"/>
                      <a:pt x="281" y="54"/>
                      <a:pt x="319" y="33"/>
                    </a:cubicBezTo>
                    <a:cubicBezTo>
                      <a:pt x="355" y="12"/>
                      <a:pt x="403" y="0"/>
                      <a:pt x="443" y="18"/>
                    </a:cubicBezTo>
                    <a:close/>
                  </a:path>
                </a:pathLst>
              </a:custGeom>
              <a:solidFill>
                <a:srgbClr val="FCC7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0" name="Freeform 10"/>
              <p:cNvSpPr>
                <a:spLocks noEditPoints="1"/>
              </p:cNvSpPr>
              <p:nvPr/>
            </p:nvSpPr>
            <p:spPr bwMode="auto">
              <a:xfrm>
                <a:off x="585" y="2475"/>
                <a:ext cx="1901" cy="749"/>
              </a:xfrm>
              <a:custGeom>
                <a:avLst/>
                <a:gdLst>
                  <a:gd name="T0" fmla="*/ 1709 w 1939"/>
                  <a:gd name="T1" fmla="*/ 274 h 763"/>
                  <a:gd name="T2" fmla="*/ 1467 w 1939"/>
                  <a:gd name="T3" fmla="*/ 383 h 763"/>
                  <a:gd name="T4" fmla="*/ 1289 w 1939"/>
                  <a:gd name="T5" fmla="*/ 360 h 763"/>
                  <a:gd name="T6" fmla="*/ 1127 w 1939"/>
                  <a:gd name="T7" fmla="*/ 360 h 763"/>
                  <a:gd name="T8" fmla="*/ 938 w 1939"/>
                  <a:gd name="T9" fmla="*/ 434 h 763"/>
                  <a:gd name="T10" fmla="*/ 1155 w 1939"/>
                  <a:gd name="T11" fmla="*/ 374 h 763"/>
                  <a:gd name="T12" fmla="*/ 1168 w 1939"/>
                  <a:gd name="T13" fmla="*/ 524 h 763"/>
                  <a:gd name="T14" fmla="*/ 1177 w 1939"/>
                  <a:gd name="T15" fmla="*/ 447 h 763"/>
                  <a:gd name="T16" fmla="*/ 1217 w 1939"/>
                  <a:gd name="T17" fmla="*/ 373 h 763"/>
                  <a:gd name="T18" fmla="*/ 1242 w 1939"/>
                  <a:gd name="T19" fmla="*/ 391 h 763"/>
                  <a:gd name="T20" fmla="*/ 1283 w 1939"/>
                  <a:gd name="T21" fmla="*/ 487 h 763"/>
                  <a:gd name="T22" fmla="*/ 1274 w 1939"/>
                  <a:gd name="T23" fmla="*/ 415 h 763"/>
                  <a:gd name="T24" fmla="*/ 1282 w 1939"/>
                  <a:gd name="T25" fmla="*/ 377 h 763"/>
                  <a:gd name="T26" fmla="*/ 1318 w 1939"/>
                  <a:gd name="T27" fmla="*/ 393 h 763"/>
                  <a:gd name="T28" fmla="*/ 1364 w 1939"/>
                  <a:gd name="T29" fmla="*/ 438 h 763"/>
                  <a:gd name="T30" fmla="*/ 1354 w 1939"/>
                  <a:gd name="T31" fmla="*/ 410 h 763"/>
                  <a:gd name="T32" fmla="*/ 1328 w 1939"/>
                  <a:gd name="T33" fmla="*/ 381 h 763"/>
                  <a:gd name="T34" fmla="*/ 1457 w 1939"/>
                  <a:gd name="T35" fmla="*/ 455 h 763"/>
                  <a:gd name="T36" fmla="*/ 1218 w 1939"/>
                  <a:gd name="T37" fmla="*/ 668 h 763"/>
                  <a:gd name="T38" fmla="*/ 1017 w 1939"/>
                  <a:gd name="T39" fmla="*/ 666 h 763"/>
                  <a:gd name="T40" fmla="*/ 620 w 1939"/>
                  <a:gd name="T41" fmla="*/ 568 h 763"/>
                  <a:gd name="T42" fmla="*/ 268 w 1939"/>
                  <a:gd name="T43" fmla="*/ 585 h 763"/>
                  <a:gd name="T44" fmla="*/ 0 w 1939"/>
                  <a:gd name="T45" fmla="*/ 273 h 763"/>
                  <a:gd name="T46" fmla="*/ 142 w 1939"/>
                  <a:gd name="T47" fmla="*/ 146 h 763"/>
                  <a:gd name="T48" fmla="*/ 480 w 1939"/>
                  <a:gd name="T49" fmla="*/ 36 h 763"/>
                  <a:gd name="T50" fmla="*/ 639 w 1939"/>
                  <a:gd name="T51" fmla="*/ 27 h 763"/>
                  <a:gd name="T52" fmla="*/ 1074 w 1939"/>
                  <a:gd name="T53" fmla="*/ 134 h 763"/>
                  <a:gd name="T54" fmla="*/ 1075 w 1939"/>
                  <a:gd name="T55" fmla="*/ 134 h 763"/>
                  <a:gd name="T56" fmla="*/ 1077 w 1939"/>
                  <a:gd name="T57" fmla="*/ 135 h 763"/>
                  <a:gd name="T58" fmla="*/ 1420 w 1939"/>
                  <a:gd name="T59" fmla="*/ 173 h 763"/>
                  <a:gd name="T60" fmla="*/ 1692 w 1939"/>
                  <a:gd name="T61" fmla="*/ 251 h 763"/>
                  <a:gd name="T62" fmla="*/ 1540 w 1939"/>
                  <a:gd name="T63" fmla="*/ 218 h 763"/>
                  <a:gd name="T64" fmla="*/ 1521 w 1939"/>
                  <a:gd name="T65" fmla="*/ 330 h 763"/>
                  <a:gd name="T66" fmla="*/ 1572 w 1939"/>
                  <a:gd name="T67" fmla="*/ 361 h 763"/>
                  <a:gd name="T68" fmla="*/ 1522 w 1939"/>
                  <a:gd name="T69" fmla="*/ 274 h 763"/>
                  <a:gd name="T70" fmla="*/ 1623 w 1939"/>
                  <a:gd name="T71" fmla="*/ 229 h 763"/>
                  <a:gd name="T72" fmla="*/ 1680 w 1939"/>
                  <a:gd name="T73" fmla="*/ 308 h 763"/>
                  <a:gd name="T74" fmla="*/ 1592 w 1939"/>
                  <a:gd name="T75" fmla="*/ 365 h 763"/>
                  <a:gd name="T76" fmla="*/ 1692 w 1939"/>
                  <a:gd name="T77" fmla="*/ 251 h 763"/>
                  <a:gd name="T78" fmla="*/ 1354 w 1939"/>
                  <a:gd name="T79" fmla="*/ 336 h 763"/>
                  <a:gd name="T80" fmla="*/ 1339 w 1939"/>
                  <a:gd name="T81" fmla="*/ 254 h 763"/>
                  <a:gd name="T82" fmla="*/ 1344 w 1939"/>
                  <a:gd name="T83" fmla="*/ 211 h 763"/>
                  <a:gd name="T84" fmla="*/ 1332 w 1939"/>
                  <a:gd name="T85" fmla="*/ 324 h 763"/>
                  <a:gd name="T86" fmla="*/ 1324 w 1939"/>
                  <a:gd name="T87" fmla="*/ 329 h 763"/>
                  <a:gd name="T88" fmla="*/ 1309 w 1939"/>
                  <a:gd name="T89" fmla="*/ 287 h 763"/>
                  <a:gd name="T90" fmla="*/ 1302 w 1939"/>
                  <a:gd name="T91" fmla="*/ 233 h 763"/>
                  <a:gd name="T92" fmla="*/ 1322 w 1939"/>
                  <a:gd name="T93" fmla="*/ 330 h 76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939" h="763">
                    <a:moveTo>
                      <a:pt x="1801" y="210"/>
                    </a:moveTo>
                    <a:cubicBezTo>
                      <a:pt x="1851" y="223"/>
                      <a:pt x="1911" y="251"/>
                      <a:pt x="1925" y="306"/>
                    </a:cubicBezTo>
                    <a:cubicBezTo>
                      <a:pt x="1939" y="362"/>
                      <a:pt x="1874" y="400"/>
                      <a:pt x="1830" y="415"/>
                    </a:cubicBezTo>
                    <a:cubicBezTo>
                      <a:pt x="1774" y="435"/>
                      <a:pt x="1711" y="433"/>
                      <a:pt x="1652" y="428"/>
                    </a:cubicBezTo>
                    <a:cubicBezTo>
                      <a:pt x="1594" y="423"/>
                      <a:pt x="1536" y="412"/>
                      <a:pt x="1478" y="405"/>
                    </a:cubicBezTo>
                    <a:cubicBezTo>
                      <a:pt x="1469" y="404"/>
                      <a:pt x="1460" y="403"/>
                      <a:pt x="1451" y="402"/>
                    </a:cubicBezTo>
                    <a:cubicBezTo>
                      <a:pt x="1450" y="402"/>
                      <a:pt x="1449" y="402"/>
                      <a:pt x="1448" y="402"/>
                    </a:cubicBezTo>
                    <a:cubicBezTo>
                      <a:pt x="1389" y="397"/>
                      <a:pt x="1329" y="395"/>
                      <a:pt x="1269" y="402"/>
                    </a:cubicBezTo>
                    <a:cubicBezTo>
                      <a:pt x="1191" y="411"/>
                      <a:pt x="1117" y="434"/>
                      <a:pt x="1047" y="469"/>
                    </a:cubicBezTo>
                    <a:cubicBezTo>
                      <a:pt x="1036" y="474"/>
                      <a:pt x="1046" y="490"/>
                      <a:pt x="1057" y="485"/>
                    </a:cubicBezTo>
                    <a:cubicBezTo>
                      <a:pt x="1120" y="454"/>
                      <a:pt x="1186" y="432"/>
                      <a:pt x="1256" y="423"/>
                    </a:cubicBezTo>
                    <a:cubicBezTo>
                      <a:pt x="1271" y="420"/>
                      <a:pt x="1287" y="419"/>
                      <a:pt x="1302" y="418"/>
                    </a:cubicBezTo>
                    <a:cubicBezTo>
                      <a:pt x="1309" y="446"/>
                      <a:pt x="1312" y="474"/>
                      <a:pt x="1312" y="504"/>
                    </a:cubicBezTo>
                    <a:cubicBezTo>
                      <a:pt x="1312" y="531"/>
                      <a:pt x="1310" y="559"/>
                      <a:pt x="1315" y="586"/>
                    </a:cubicBezTo>
                    <a:cubicBezTo>
                      <a:pt x="1315" y="588"/>
                      <a:pt x="1318" y="588"/>
                      <a:pt x="1319" y="586"/>
                    </a:cubicBezTo>
                    <a:cubicBezTo>
                      <a:pt x="1323" y="557"/>
                      <a:pt x="1324" y="528"/>
                      <a:pt x="1325" y="499"/>
                    </a:cubicBezTo>
                    <a:cubicBezTo>
                      <a:pt x="1326" y="472"/>
                      <a:pt x="1326" y="444"/>
                      <a:pt x="1320" y="417"/>
                    </a:cubicBezTo>
                    <a:cubicBezTo>
                      <a:pt x="1337" y="416"/>
                      <a:pt x="1354" y="416"/>
                      <a:pt x="1370" y="416"/>
                    </a:cubicBezTo>
                    <a:cubicBezTo>
                      <a:pt x="1371" y="417"/>
                      <a:pt x="1371" y="417"/>
                      <a:pt x="1372" y="417"/>
                    </a:cubicBezTo>
                    <a:cubicBezTo>
                      <a:pt x="1382" y="423"/>
                      <a:pt x="1390" y="429"/>
                      <a:pt x="1398" y="437"/>
                    </a:cubicBezTo>
                    <a:cubicBezTo>
                      <a:pt x="1407" y="447"/>
                      <a:pt x="1414" y="459"/>
                      <a:pt x="1420" y="471"/>
                    </a:cubicBezTo>
                    <a:cubicBezTo>
                      <a:pt x="1432" y="494"/>
                      <a:pt x="1437" y="519"/>
                      <a:pt x="1445" y="544"/>
                    </a:cubicBezTo>
                    <a:cubicBezTo>
                      <a:pt x="1447" y="548"/>
                      <a:pt x="1452" y="547"/>
                      <a:pt x="1453" y="543"/>
                    </a:cubicBezTo>
                    <a:cubicBezTo>
                      <a:pt x="1455" y="517"/>
                      <a:pt x="1444" y="487"/>
                      <a:pt x="1434" y="463"/>
                    </a:cubicBezTo>
                    <a:cubicBezTo>
                      <a:pt x="1428" y="448"/>
                      <a:pt x="1419" y="431"/>
                      <a:pt x="1406" y="418"/>
                    </a:cubicBezTo>
                    <a:cubicBezTo>
                      <a:pt x="1419" y="419"/>
                      <a:pt x="1431" y="420"/>
                      <a:pt x="1444" y="421"/>
                    </a:cubicBezTo>
                    <a:cubicBezTo>
                      <a:pt x="1445" y="421"/>
                      <a:pt x="1447" y="422"/>
                      <a:pt x="1448" y="422"/>
                    </a:cubicBezTo>
                    <a:cubicBezTo>
                      <a:pt x="1461" y="425"/>
                      <a:pt x="1472" y="431"/>
                      <a:pt x="1483" y="439"/>
                    </a:cubicBezTo>
                    <a:cubicBezTo>
                      <a:pt x="1494" y="447"/>
                      <a:pt x="1503" y="457"/>
                      <a:pt x="1512" y="467"/>
                    </a:cubicBezTo>
                    <a:cubicBezTo>
                      <a:pt x="1519" y="475"/>
                      <a:pt x="1526" y="486"/>
                      <a:pt x="1536" y="489"/>
                    </a:cubicBezTo>
                    <a:cubicBezTo>
                      <a:pt x="1540" y="490"/>
                      <a:pt x="1542" y="487"/>
                      <a:pt x="1542" y="484"/>
                    </a:cubicBezTo>
                    <a:cubicBezTo>
                      <a:pt x="1540" y="474"/>
                      <a:pt x="1531" y="466"/>
                      <a:pt x="1525" y="458"/>
                    </a:cubicBezTo>
                    <a:cubicBezTo>
                      <a:pt x="1517" y="448"/>
                      <a:pt x="1508" y="438"/>
                      <a:pt x="1498" y="429"/>
                    </a:cubicBezTo>
                    <a:cubicBezTo>
                      <a:pt x="1497" y="428"/>
                      <a:pt x="1497" y="427"/>
                      <a:pt x="1496" y="426"/>
                    </a:cubicBezTo>
                    <a:cubicBezTo>
                      <a:pt x="1568" y="436"/>
                      <a:pt x="1641" y="451"/>
                      <a:pt x="1714" y="451"/>
                    </a:cubicBezTo>
                    <a:cubicBezTo>
                      <a:pt x="1688" y="467"/>
                      <a:pt x="1664" y="489"/>
                      <a:pt x="1641" y="509"/>
                    </a:cubicBezTo>
                    <a:cubicBezTo>
                      <a:pt x="1611" y="535"/>
                      <a:pt x="1582" y="563"/>
                      <a:pt x="1554" y="592"/>
                    </a:cubicBezTo>
                    <a:cubicBezTo>
                      <a:pt x="1497" y="648"/>
                      <a:pt x="1440" y="705"/>
                      <a:pt x="1371" y="746"/>
                    </a:cubicBezTo>
                    <a:cubicBezTo>
                      <a:pt x="1370" y="746"/>
                      <a:pt x="1369" y="746"/>
                      <a:pt x="1368" y="747"/>
                    </a:cubicBezTo>
                    <a:cubicBezTo>
                      <a:pt x="1296" y="763"/>
                      <a:pt x="1217" y="756"/>
                      <a:pt x="1145" y="744"/>
                    </a:cubicBezTo>
                    <a:cubicBezTo>
                      <a:pt x="1069" y="731"/>
                      <a:pt x="995" y="712"/>
                      <a:pt x="921" y="693"/>
                    </a:cubicBezTo>
                    <a:cubicBezTo>
                      <a:pt x="847" y="673"/>
                      <a:pt x="773" y="652"/>
                      <a:pt x="698" y="635"/>
                    </a:cubicBezTo>
                    <a:cubicBezTo>
                      <a:pt x="631" y="620"/>
                      <a:pt x="562" y="608"/>
                      <a:pt x="493" y="607"/>
                    </a:cubicBezTo>
                    <a:cubicBezTo>
                      <a:pt x="425" y="606"/>
                      <a:pt x="361" y="621"/>
                      <a:pt x="302" y="654"/>
                    </a:cubicBezTo>
                    <a:cubicBezTo>
                      <a:pt x="285" y="663"/>
                      <a:pt x="269" y="673"/>
                      <a:pt x="254" y="684"/>
                    </a:cubicBezTo>
                    <a:cubicBezTo>
                      <a:pt x="0" y="304"/>
                      <a:pt x="0" y="304"/>
                      <a:pt x="0" y="304"/>
                    </a:cubicBezTo>
                    <a:cubicBezTo>
                      <a:pt x="3" y="301"/>
                      <a:pt x="6" y="298"/>
                      <a:pt x="10" y="295"/>
                    </a:cubicBezTo>
                    <a:cubicBezTo>
                      <a:pt x="58" y="249"/>
                      <a:pt x="105" y="203"/>
                      <a:pt x="160" y="164"/>
                    </a:cubicBezTo>
                    <a:cubicBezTo>
                      <a:pt x="215" y="126"/>
                      <a:pt x="275" y="94"/>
                      <a:pt x="337" y="70"/>
                    </a:cubicBezTo>
                    <a:cubicBezTo>
                      <a:pt x="403" y="45"/>
                      <a:pt x="472" y="41"/>
                      <a:pt x="541" y="42"/>
                    </a:cubicBezTo>
                    <a:cubicBezTo>
                      <a:pt x="571" y="42"/>
                      <a:pt x="601" y="42"/>
                      <a:pt x="631" y="42"/>
                    </a:cubicBezTo>
                    <a:cubicBezTo>
                      <a:pt x="661" y="41"/>
                      <a:pt x="691" y="35"/>
                      <a:pt x="720" y="29"/>
                    </a:cubicBezTo>
                    <a:cubicBezTo>
                      <a:pt x="780" y="17"/>
                      <a:pt x="840" y="0"/>
                      <a:pt x="901" y="2"/>
                    </a:cubicBezTo>
                    <a:cubicBezTo>
                      <a:pt x="1018" y="6"/>
                      <a:pt x="1117" y="88"/>
                      <a:pt x="1209" y="151"/>
                    </a:cubicBezTo>
                    <a:cubicBezTo>
                      <a:pt x="1209" y="151"/>
                      <a:pt x="1209" y="151"/>
                      <a:pt x="1209" y="152"/>
                    </a:cubicBezTo>
                    <a:cubicBezTo>
                      <a:pt x="1209" y="152"/>
                      <a:pt x="1209" y="152"/>
                      <a:pt x="1210" y="152"/>
                    </a:cubicBezTo>
                    <a:cubicBezTo>
                      <a:pt x="1210" y="152"/>
                      <a:pt x="1210" y="152"/>
                      <a:pt x="1211" y="152"/>
                    </a:cubicBezTo>
                    <a:cubicBezTo>
                      <a:pt x="1211" y="153"/>
                      <a:pt x="1212" y="153"/>
                      <a:pt x="1213" y="153"/>
                    </a:cubicBezTo>
                    <a:cubicBezTo>
                      <a:pt x="1268" y="186"/>
                      <a:pt x="1333" y="194"/>
                      <a:pt x="1396" y="196"/>
                    </a:cubicBezTo>
                    <a:cubicBezTo>
                      <a:pt x="1464" y="198"/>
                      <a:pt x="1531" y="194"/>
                      <a:pt x="1599" y="192"/>
                    </a:cubicBezTo>
                    <a:cubicBezTo>
                      <a:pt x="1667" y="190"/>
                      <a:pt x="1736" y="191"/>
                      <a:pt x="1801" y="210"/>
                    </a:cubicBezTo>
                    <a:close/>
                    <a:moveTo>
                      <a:pt x="1906" y="281"/>
                    </a:moveTo>
                    <a:cubicBezTo>
                      <a:pt x="1894" y="255"/>
                      <a:pt x="1864" y="246"/>
                      <a:pt x="1831" y="238"/>
                    </a:cubicBezTo>
                    <a:cubicBezTo>
                      <a:pt x="1799" y="229"/>
                      <a:pt x="1763" y="225"/>
                      <a:pt x="1734" y="242"/>
                    </a:cubicBezTo>
                    <a:cubicBezTo>
                      <a:pt x="1714" y="253"/>
                      <a:pt x="1702" y="276"/>
                      <a:pt x="1699" y="298"/>
                    </a:cubicBezTo>
                    <a:cubicBezTo>
                      <a:pt x="1695" y="322"/>
                      <a:pt x="1700" y="347"/>
                      <a:pt x="1713" y="368"/>
                    </a:cubicBezTo>
                    <a:cubicBezTo>
                      <a:pt x="1725" y="390"/>
                      <a:pt x="1758" y="409"/>
                      <a:pt x="1769" y="406"/>
                    </a:cubicBezTo>
                    <a:cubicBezTo>
                      <a:pt x="1771" y="405"/>
                      <a:pt x="1771" y="404"/>
                      <a:pt x="1770" y="403"/>
                    </a:cubicBezTo>
                    <a:cubicBezTo>
                      <a:pt x="1763" y="397"/>
                      <a:pt x="1741" y="391"/>
                      <a:pt x="1726" y="363"/>
                    </a:cubicBezTo>
                    <a:cubicBezTo>
                      <a:pt x="1715" y="346"/>
                      <a:pt x="1712" y="325"/>
                      <a:pt x="1714" y="305"/>
                    </a:cubicBezTo>
                    <a:cubicBezTo>
                      <a:pt x="1716" y="286"/>
                      <a:pt x="1726" y="268"/>
                      <a:pt x="1741" y="258"/>
                    </a:cubicBezTo>
                    <a:cubicBezTo>
                      <a:pt x="1766" y="241"/>
                      <a:pt x="1801" y="248"/>
                      <a:pt x="1827" y="256"/>
                    </a:cubicBezTo>
                    <a:cubicBezTo>
                      <a:pt x="1854" y="264"/>
                      <a:pt x="1876" y="269"/>
                      <a:pt x="1890" y="290"/>
                    </a:cubicBezTo>
                    <a:cubicBezTo>
                      <a:pt x="1900" y="307"/>
                      <a:pt x="1900" y="327"/>
                      <a:pt x="1892" y="344"/>
                    </a:cubicBezTo>
                    <a:cubicBezTo>
                      <a:pt x="1875" y="379"/>
                      <a:pt x="1830" y="403"/>
                      <a:pt x="1792" y="405"/>
                    </a:cubicBezTo>
                    <a:cubicBezTo>
                      <a:pt x="1791" y="405"/>
                      <a:pt x="1790" y="407"/>
                      <a:pt x="1792" y="407"/>
                    </a:cubicBezTo>
                    <a:cubicBezTo>
                      <a:pt x="1837" y="415"/>
                      <a:pt x="1886" y="388"/>
                      <a:pt x="1907" y="346"/>
                    </a:cubicBezTo>
                    <a:cubicBezTo>
                      <a:pt x="1917" y="325"/>
                      <a:pt x="1916" y="302"/>
                      <a:pt x="1906" y="281"/>
                    </a:cubicBezTo>
                    <a:close/>
                    <a:moveTo>
                      <a:pt x="1520" y="394"/>
                    </a:moveTo>
                    <a:cubicBezTo>
                      <a:pt x="1532" y="398"/>
                      <a:pt x="1527" y="381"/>
                      <a:pt x="1525" y="376"/>
                    </a:cubicBezTo>
                    <a:cubicBezTo>
                      <a:pt x="1519" y="362"/>
                      <a:pt x="1514" y="347"/>
                      <a:pt x="1511" y="332"/>
                    </a:cubicBezTo>
                    <a:cubicBezTo>
                      <a:pt x="1508" y="316"/>
                      <a:pt x="1508" y="300"/>
                      <a:pt x="1508" y="284"/>
                    </a:cubicBezTo>
                    <a:cubicBezTo>
                      <a:pt x="1509" y="269"/>
                      <a:pt x="1511" y="251"/>
                      <a:pt x="1517" y="237"/>
                    </a:cubicBezTo>
                    <a:cubicBezTo>
                      <a:pt x="1518" y="234"/>
                      <a:pt x="1515" y="232"/>
                      <a:pt x="1513" y="235"/>
                    </a:cubicBezTo>
                    <a:cubicBezTo>
                      <a:pt x="1498" y="261"/>
                      <a:pt x="1493" y="287"/>
                      <a:pt x="1494" y="317"/>
                    </a:cubicBezTo>
                    <a:cubicBezTo>
                      <a:pt x="1494" y="332"/>
                      <a:pt x="1496" y="347"/>
                      <a:pt x="1500" y="361"/>
                    </a:cubicBezTo>
                    <a:cubicBezTo>
                      <a:pt x="1503" y="371"/>
                      <a:pt x="1509" y="391"/>
                      <a:pt x="1520" y="394"/>
                    </a:cubicBezTo>
                    <a:close/>
                    <a:moveTo>
                      <a:pt x="1491" y="367"/>
                    </a:moveTo>
                    <a:cubicBezTo>
                      <a:pt x="1493" y="361"/>
                      <a:pt x="1488" y="354"/>
                      <a:pt x="1485" y="349"/>
                    </a:cubicBezTo>
                    <a:cubicBezTo>
                      <a:pt x="1481" y="340"/>
                      <a:pt x="1477" y="331"/>
                      <a:pt x="1474" y="321"/>
                    </a:cubicBezTo>
                    <a:cubicBezTo>
                      <a:pt x="1469" y="303"/>
                      <a:pt x="1466" y="280"/>
                      <a:pt x="1471" y="262"/>
                    </a:cubicBezTo>
                    <a:cubicBezTo>
                      <a:pt x="1471" y="260"/>
                      <a:pt x="1468" y="259"/>
                      <a:pt x="1467" y="261"/>
                    </a:cubicBezTo>
                    <a:cubicBezTo>
                      <a:pt x="1459" y="281"/>
                      <a:pt x="1456" y="299"/>
                      <a:pt x="1459" y="321"/>
                    </a:cubicBezTo>
                    <a:cubicBezTo>
                      <a:pt x="1461" y="334"/>
                      <a:pt x="1470" y="372"/>
                      <a:pt x="1488" y="369"/>
                    </a:cubicBezTo>
                    <a:cubicBezTo>
                      <a:pt x="1489" y="369"/>
                      <a:pt x="1490" y="368"/>
                      <a:pt x="1491" y="367"/>
                    </a:cubicBezTo>
                    <a:close/>
                  </a:path>
                </a:pathLst>
              </a:custGeom>
              <a:solidFill>
                <a:srgbClr val="FCC7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1" name="Freeform 11"/>
              <p:cNvSpPr>
                <a:spLocks/>
              </p:cNvSpPr>
              <p:nvPr/>
            </p:nvSpPr>
            <p:spPr bwMode="auto">
              <a:xfrm>
                <a:off x="1" y="2816"/>
                <a:ext cx="715" cy="1007"/>
              </a:xfrm>
              <a:custGeom>
                <a:avLst/>
                <a:gdLst>
                  <a:gd name="T0" fmla="*/ 0 w 715"/>
                  <a:gd name="T1" fmla="*/ 105 h 1007"/>
                  <a:gd name="T2" fmla="*/ 0 w 715"/>
                  <a:gd name="T3" fmla="*/ 1007 h 1007"/>
                  <a:gd name="T4" fmla="*/ 536 w 715"/>
                  <a:gd name="T5" fmla="*/ 1007 h 1007"/>
                  <a:gd name="T6" fmla="*/ 715 w 715"/>
                  <a:gd name="T7" fmla="*/ 867 h 1007"/>
                  <a:gd name="T8" fmla="*/ 170 w 715"/>
                  <a:gd name="T9" fmla="*/ 0 h 1007"/>
                  <a:gd name="T10" fmla="*/ 0 w 715"/>
                  <a:gd name="T11" fmla="*/ 105 h 10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5" h="1007">
                    <a:moveTo>
                      <a:pt x="0" y="105"/>
                    </a:moveTo>
                    <a:lnTo>
                      <a:pt x="0" y="1007"/>
                    </a:lnTo>
                    <a:lnTo>
                      <a:pt x="536" y="1007"/>
                    </a:lnTo>
                    <a:lnTo>
                      <a:pt x="715" y="867"/>
                    </a:lnTo>
                    <a:lnTo>
                      <a:pt x="170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A2B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2" name="Freeform 12"/>
              <p:cNvSpPr>
                <a:spLocks/>
              </p:cNvSpPr>
              <p:nvPr/>
            </p:nvSpPr>
            <p:spPr bwMode="auto">
              <a:xfrm>
                <a:off x="370" y="3579"/>
                <a:ext cx="210" cy="210"/>
              </a:xfrm>
              <a:custGeom>
                <a:avLst/>
                <a:gdLst>
                  <a:gd name="T0" fmla="*/ 179 w 214"/>
                  <a:gd name="T1" fmla="*/ 75 h 214"/>
                  <a:gd name="T2" fmla="*/ 119 w 214"/>
                  <a:gd name="T3" fmla="*/ 179 h 214"/>
                  <a:gd name="T4" fmla="*/ 13 w 214"/>
                  <a:gd name="T5" fmla="*/ 119 h 214"/>
                  <a:gd name="T6" fmla="*/ 75 w 214"/>
                  <a:gd name="T7" fmla="*/ 13 h 214"/>
                  <a:gd name="T8" fmla="*/ 179 w 214"/>
                  <a:gd name="T9" fmla="*/ 75 h 2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4" h="214">
                    <a:moveTo>
                      <a:pt x="201" y="83"/>
                    </a:moveTo>
                    <a:cubicBezTo>
                      <a:pt x="214" y="135"/>
                      <a:pt x="182" y="188"/>
                      <a:pt x="131" y="201"/>
                    </a:cubicBezTo>
                    <a:cubicBezTo>
                      <a:pt x="79" y="214"/>
                      <a:pt x="26" y="183"/>
                      <a:pt x="13" y="131"/>
                    </a:cubicBezTo>
                    <a:cubicBezTo>
                      <a:pt x="0" y="79"/>
                      <a:pt x="31" y="26"/>
                      <a:pt x="83" y="13"/>
                    </a:cubicBezTo>
                    <a:cubicBezTo>
                      <a:pt x="135" y="0"/>
                      <a:pt x="188" y="31"/>
                      <a:pt x="201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3" name="Freeform 13"/>
              <p:cNvSpPr>
                <a:spLocks/>
              </p:cNvSpPr>
              <p:nvPr/>
            </p:nvSpPr>
            <p:spPr bwMode="auto">
              <a:xfrm>
                <a:off x="417" y="3626"/>
                <a:ext cx="116" cy="116"/>
              </a:xfrm>
              <a:custGeom>
                <a:avLst/>
                <a:gdLst>
                  <a:gd name="T0" fmla="*/ 85 w 116"/>
                  <a:gd name="T1" fmla="*/ 0 h 116"/>
                  <a:gd name="T2" fmla="*/ 56 w 116"/>
                  <a:gd name="T3" fmla="*/ 50 h 116"/>
                  <a:gd name="T4" fmla="*/ 6 w 116"/>
                  <a:gd name="T5" fmla="*/ 20 h 116"/>
                  <a:gd name="T6" fmla="*/ 0 w 116"/>
                  <a:gd name="T7" fmla="*/ 30 h 116"/>
                  <a:gd name="T8" fmla="*/ 50 w 116"/>
                  <a:gd name="T9" fmla="*/ 60 h 116"/>
                  <a:gd name="T10" fmla="*/ 19 w 116"/>
                  <a:gd name="T11" fmla="*/ 110 h 116"/>
                  <a:gd name="T12" fmla="*/ 30 w 116"/>
                  <a:gd name="T13" fmla="*/ 116 h 116"/>
                  <a:gd name="T14" fmla="*/ 60 w 116"/>
                  <a:gd name="T15" fmla="*/ 66 h 116"/>
                  <a:gd name="T16" fmla="*/ 110 w 116"/>
                  <a:gd name="T17" fmla="*/ 95 h 116"/>
                  <a:gd name="T18" fmla="*/ 116 w 116"/>
                  <a:gd name="T19" fmla="*/ 85 h 116"/>
                  <a:gd name="T20" fmla="*/ 66 w 116"/>
                  <a:gd name="T21" fmla="*/ 56 h 116"/>
                  <a:gd name="T22" fmla="*/ 95 w 116"/>
                  <a:gd name="T23" fmla="*/ 6 h 116"/>
                  <a:gd name="T24" fmla="*/ 85 w 116"/>
                  <a:gd name="T25" fmla="*/ 0 h 1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6" h="116">
                    <a:moveTo>
                      <a:pt x="85" y="0"/>
                    </a:moveTo>
                    <a:lnTo>
                      <a:pt x="56" y="50"/>
                    </a:lnTo>
                    <a:lnTo>
                      <a:pt x="6" y="20"/>
                    </a:lnTo>
                    <a:lnTo>
                      <a:pt x="0" y="30"/>
                    </a:lnTo>
                    <a:lnTo>
                      <a:pt x="50" y="60"/>
                    </a:lnTo>
                    <a:lnTo>
                      <a:pt x="19" y="110"/>
                    </a:lnTo>
                    <a:lnTo>
                      <a:pt x="30" y="116"/>
                    </a:lnTo>
                    <a:lnTo>
                      <a:pt x="60" y="66"/>
                    </a:lnTo>
                    <a:lnTo>
                      <a:pt x="110" y="95"/>
                    </a:lnTo>
                    <a:lnTo>
                      <a:pt x="116" y="85"/>
                    </a:lnTo>
                    <a:lnTo>
                      <a:pt x="66" y="56"/>
                    </a:lnTo>
                    <a:lnTo>
                      <a:pt x="95" y="6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0A2B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4" name="Freeform 14"/>
              <p:cNvSpPr>
                <a:spLocks/>
              </p:cNvSpPr>
              <p:nvPr/>
            </p:nvSpPr>
            <p:spPr bwMode="auto">
              <a:xfrm>
                <a:off x="209" y="2651"/>
                <a:ext cx="739" cy="944"/>
              </a:xfrm>
              <a:custGeom>
                <a:avLst/>
                <a:gdLst>
                  <a:gd name="T0" fmla="*/ 451 w 739"/>
                  <a:gd name="T1" fmla="*/ 944 h 944"/>
                  <a:gd name="T2" fmla="*/ 739 w 739"/>
                  <a:gd name="T3" fmla="*/ 666 h 944"/>
                  <a:gd name="T4" fmla="*/ 635 w 739"/>
                  <a:gd name="T5" fmla="*/ 511 h 944"/>
                  <a:gd name="T6" fmla="*/ 625 w 739"/>
                  <a:gd name="T7" fmla="*/ 495 h 944"/>
                  <a:gd name="T8" fmla="*/ 376 w 739"/>
                  <a:gd name="T9" fmla="*/ 123 h 944"/>
                  <a:gd name="T10" fmla="*/ 366 w 739"/>
                  <a:gd name="T11" fmla="*/ 108 h 944"/>
                  <a:gd name="T12" fmla="*/ 293 w 739"/>
                  <a:gd name="T13" fmla="*/ 0 h 944"/>
                  <a:gd name="T14" fmla="*/ 0 w 739"/>
                  <a:gd name="T15" fmla="*/ 226 h 944"/>
                  <a:gd name="T16" fmla="*/ 451 w 739"/>
                  <a:gd name="T17" fmla="*/ 944 h 9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39" h="944">
                    <a:moveTo>
                      <a:pt x="451" y="944"/>
                    </a:moveTo>
                    <a:lnTo>
                      <a:pt x="739" y="666"/>
                    </a:lnTo>
                    <a:lnTo>
                      <a:pt x="635" y="511"/>
                    </a:lnTo>
                    <a:lnTo>
                      <a:pt x="625" y="495"/>
                    </a:lnTo>
                    <a:lnTo>
                      <a:pt x="376" y="123"/>
                    </a:lnTo>
                    <a:lnTo>
                      <a:pt x="366" y="108"/>
                    </a:lnTo>
                    <a:lnTo>
                      <a:pt x="293" y="0"/>
                    </a:lnTo>
                    <a:lnTo>
                      <a:pt x="0" y="226"/>
                    </a:lnTo>
                    <a:lnTo>
                      <a:pt x="451" y="9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5" name="Oval 15"/>
              <p:cNvSpPr>
                <a:spLocks noChangeArrowheads="1"/>
              </p:cNvSpPr>
              <p:nvPr/>
            </p:nvSpPr>
            <p:spPr bwMode="auto">
              <a:xfrm>
                <a:off x="1908" y="914"/>
                <a:ext cx="486" cy="486"/>
              </a:xfrm>
              <a:prstGeom prst="ellipse">
                <a:avLst/>
              </a:prstGeom>
              <a:solidFill>
                <a:srgbClr val="DCA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06" name="Oval 16"/>
              <p:cNvSpPr>
                <a:spLocks noChangeArrowheads="1"/>
              </p:cNvSpPr>
              <p:nvPr/>
            </p:nvSpPr>
            <p:spPr bwMode="auto">
              <a:xfrm>
                <a:off x="1933" y="939"/>
                <a:ext cx="436" cy="436"/>
              </a:xfrm>
              <a:prstGeom prst="ellipse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07" name="Oval 17"/>
              <p:cNvSpPr>
                <a:spLocks noChangeArrowheads="1"/>
              </p:cNvSpPr>
              <p:nvPr/>
            </p:nvSpPr>
            <p:spPr bwMode="auto">
              <a:xfrm>
                <a:off x="1955" y="960"/>
                <a:ext cx="393" cy="393"/>
              </a:xfrm>
              <a:prstGeom prst="ellipse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08" name="Freeform 18"/>
              <p:cNvSpPr>
                <a:spLocks noEditPoints="1"/>
              </p:cNvSpPr>
              <p:nvPr/>
            </p:nvSpPr>
            <p:spPr bwMode="auto">
              <a:xfrm>
                <a:off x="2060" y="998"/>
                <a:ext cx="182" cy="317"/>
              </a:xfrm>
              <a:custGeom>
                <a:avLst/>
                <a:gdLst>
                  <a:gd name="T0" fmla="*/ 91 w 185"/>
                  <a:gd name="T1" fmla="*/ 0 h 323"/>
                  <a:gd name="T2" fmla="*/ 91 w 185"/>
                  <a:gd name="T3" fmla="*/ 26 h 323"/>
                  <a:gd name="T4" fmla="*/ 163 w 185"/>
                  <a:gd name="T5" fmla="*/ 79 h 323"/>
                  <a:gd name="T6" fmla="*/ 131 w 185"/>
                  <a:gd name="T7" fmla="*/ 79 h 323"/>
                  <a:gd name="T8" fmla="*/ 90 w 185"/>
                  <a:gd name="T9" fmla="*/ 53 h 323"/>
                  <a:gd name="T10" fmla="*/ 90 w 185"/>
                  <a:gd name="T11" fmla="*/ 123 h 323"/>
                  <a:gd name="T12" fmla="*/ 167 w 185"/>
                  <a:gd name="T13" fmla="*/ 188 h 323"/>
                  <a:gd name="T14" fmla="*/ 140 w 185"/>
                  <a:gd name="T15" fmla="*/ 243 h 323"/>
                  <a:gd name="T16" fmla="*/ 90 w 185"/>
                  <a:gd name="T17" fmla="*/ 257 h 323"/>
                  <a:gd name="T18" fmla="*/ 90 w 185"/>
                  <a:gd name="T19" fmla="*/ 288 h 323"/>
                  <a:gd name="T20" fmla="*/ 76 w 185"/>
                  <a:gd name="T21" fmla="*/ 288 h 323"/>
                  <a:gd name="T22" fmla="*/ 76 w 185"/>
                  <a:gd name="T23" fmla="*/ 257 h 323"/>
                  <a:gd name="T24" fmla="*/ 21 w 185"/>
                  <a:gd name="T25" fmla="*/ 237 h 323"/>
                  <a:gd name="T26" fmla="*/ 0 w 185"/>
                  <a:gd name="T27" fmla="*/ 191 h 323"/>
                  <a:gd name="T28" fmla="*/ 32 w 185"/>
                  <a:gd name="T29" fmla="*/ 191 h 323"/>
                  <a:gd name="T30" fmla="*/ 76 w 185"/>
                  <a:gd name="T31" fmla="*/ 229 h 323"/>
                  <a:gd name="T32" fmla="*/ 76 w 185"/>
                  <a:gd name="T33" fmla="*/ 151 h 323"/>
                  <a:gd name="T34" fmla="*/ 5 w 185"/>
                  <a:gd name="T35" fmla="*/ 84 h 323"/>
                  <a:gd name="T36" fmla="*/ 30 w 185"/>
                  <a:gd name="T37" fmla="*/ 35 h 323"/>
                  <a:gd name="T38" fmla="*/ 77 w 185"/>
                  <a:gd name="T39" fmla="*/ 26 h 323"/>
                  <a:gd name="T40" fmla="*/ 77 w 185"/>
                  <a:gd name="T41" fmla="*/ 0 h 323"/>
                  <a:gd name="T42" fmla="*/ 91 w 185"/>
                  <a:gd name="T43" fmla="*/ 0 h 323"/>
                  <a:gd name="T44" fmla="*/ 77 w 185"/>
                  <a:gd name="T45" fmla="*/ 53 h 323"/>
                  <a:gd name="T46" fmla="*/ 35 w 185"/>
                  <a:gd name="T47" fmla="*/ 82 h 323"/>
                  <a:gd name="T48" fmla="*/ 77 w 185"/>
                  <a:gd name="T49" fmla="*/ 119 h 323"/>
                  <a:gd name="T50" fmla="*/ 77 w 185"/>
                  <a:gd name="T51" fmla="*/ 53 h 323"/>
                  <a:gd name="T52" fmla="*/ 90 w 185"/>
                  <a:gd name="T53" fmla="*/ 229 h 323"/>
                  <a:gd name="T54" fmla="*/ 135 w 185"/>
                  <a:gd name="T55" fmla="*/ 192 h 323"/>
                  <a:gd name="T56" fmla="*/ 90 w 185"/>
                  <a:gd name="T57" fmla="*/ 156 h 323"/>
                  <a:gd name="T58" fmla="*/ 90 w 185"/>
                  <a:gd name="T59" fmla="*/ 229 h 32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85" h="323">
                    <a:moveTo>
                      <a:pt x="102" y="0"/>
                    </a:moveTo>
                    <a:cubicBezTo>
                      <a:pt x="102" y="29"/>
                      <a:pt x="102" y="29"/>
                      <a:pt x="102" y="29"/>
                    </a:cubicBezTo>
                    <a:cubicBezTo>
                      <a:pt x="118" y="30"/>
                      <a:pt x="180" y="32"/>
                      <a:pt x="181" y="90"/>
                    </a:cubicBezTo>
                    <a:cubicBezTo>
                      <a:pt x="143" y="90"/>
                      <a:pt x="143" y="90"/>
                      <a:pt x="143" y="90"/>
                    </a:cubicBezTo>
                    <a:cubicBezTo>
                      <a:pt x="142" y="66"/>
                      <a:pt x="123" y="60"/>
                      <a:pt x="101" y="59"/>
                    </a:cubicBezTo>
                    <a:cubicBezTo>
                      <a:pt x="101" y="136"/>
                      <a:pt x="101" y="136"/>
                      <a:pt x="101" y="136"/>
                    </a:cubicBezTo>
                    <a:cubicBezTo>
                      <a:pt x="139" y="146"/>
                      <a:pt x="185" y="160"/>
                      <a:pt x="185" y="212"/>
                    </a:cubicBezTo>
                    <a:cubicBezTo>
                      <a:pt x="185" y="248"/>
                      <a:pt x="161" y="267"/>
                      <a:pt x="152" y="273"/>
                    </a:cubicBezTo>
                    <a:cubicBezTo>
                      <a:pt x="135" y="284"/>
                      <a:pt x="114" y="286"/>
                      <a:pt x="101" y="287"/>
                    </a:cubicBezTo>
                    <a:cubicBezTo>
                      <a:pt x="101" y="323"/>
                      <a:pt x="101" y="323"/>
                      <a:pt x="101" y="323"/>
                    </a:cubicBezTo>
                    <a:cubicBezTo>
                      <a:pt x="82" y="323"/>
                      <a:pt x="82" y="323"/>
                      <a:pt x="82" y="323"/>
                    </a:cubicBezTo>
                    <a:cubicBezTo>
                      <a:pt x="82" y="287"/>
                      <a:pt x="82" y="287"/>
                      <a:pt x="82" y="287"/>
                    </a:cubicBezTo>
                    <a:cubicBezTo>
                      <a:pt x="66" y="286"/>
                      <a:pt x="43" y="286"/>
                      <a:pt x="21" y="266"/>
                    </a:cubicBezTo>
                    <a:cubicBezTo>
                      <a:pt x="2" y="249"/>
                      <a:pt x="0" y="231"/>
                      <a:pt x="0" y="215"/>
                    </a:cubicBezTo>
                    <a:cubicBezTo>
                      <a:pt x="38" y="215"/>
                      <a:pt x="38" y="215"/>
                      <a:pt x="38" y="215"/>
                    </a:cubicBezTo>
                    <a:cubicBezTo>
                      <a:pt x="37" y="231"/>
                      <a:pt x="47" y="255"/>
                      <a:pt x="82" y="256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22" y="151"/>
                      <a:pt x="5" y="136"/>
                      <a:pt x="5" y="96"/>
                    </a:cubicBezTo>
                    <a:cubicBezTo>
                      <a:pt x="5" y="66"/>
                      <a:pt x="23" y="49"/>
                      <a:pt x="36" y="41"/>
                    </a:cubicBezTo>
                    <a:cubicBezTo>
                      <a:pt x="53" y="31"/>
                      <a:pt x="73" y="30"/>
                      <a:pt x="83" y="30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102" y="0"/>
                    </a:lnTo>
                    <a:close/>
                    <a:moveTo>
                      <a:pt x="83" y="59"/>
                    </a:moveTo>
                    <a:cubicBezTo>
                      <a:pt x="43" y="63"/>
                      <a:pt x="41" y="87"/>
                      <a:pt x="41" y="94"/>
                    </a:cubicBezTo>
                    <a:cubicBezTo>
                      <a:pt x="41" y="118"/>
                      <a:pt x="65" y="125"/>
                      <a:pt x="83" y="131"/>
                    </a:cubicBezTo>
                    <a:lnTo>
                      <a:pt x="83" y="59"/>
                    </a:lnTo>
                    <a:close/>
                    <a:moveTo>
                      <a:pt x="101" y="256"/>
                    </a:moveTo>
                    <a:cubicBezTo>
                      <a:pt x="133" y="255"/>
                      <a:pt x="147" y="235"/>
                      <a:pt x="147" y="216"/>
                    </a:cubicBezTo>
                    <a:cubicBezTo>
                      <a:pt x="147" y="189"/>
                      <a:pt x="120" y="180"/>
                      <a:pt x="101" y="174"/>
                    </a:cubicBezTo>
                    <a:lnTo>
                      <a:pt x="101" y="256"/>
                    </a:lnTo>
                    <a:close/>
                  </a:path>
                </a:pathLst>
              </a:cu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9" name="Oval 19"/>
              <p:cNvSpPr>
                <a:spLocks noChangeArrowheads="1"/>
              </p:cNvSpPr>
              <p:nvPr/>
            </p:nvSpPr>
            <p:spPr bwMode="auto">
              <a:xfrm>
                <a:off x="351" y="1274"/>
                <a:ext cx="287" cy="285"/>
              </a:xfrm>
              <a:prstGeom prst="ellipse">
                <a:avLst/>
              </a:prstGeom>
              <a:solidFill>
                <a:srgbClr val="DCA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10" name="Oval 20"/>
              <p:cNvSpPr>
                <a:spLocks noChangeArrowheads="1"/>
              </p:cNvSpPr>
              <p:nvPr/>
            </p:nvSpPr>
            <p:spPr bwMode="auto">
              <a:xfrm>
                <a:off x="366" y="1289"/>
                <a:ext cx="257" cy="256"/>
              </a:xfrm>
              <a:prstGeom prst="ellipse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11" name="Oval 21"/>
              <p:cNvSpPr>
                <a:spLocks noChangeArrowheads="1"/>
              </p:cNvSpPr>
              <p:nvPr/>
            </p:nvSpPr>
            <p:spPr bwMode="auto">
              <a:xfrm>
                <a:off x="379" y="1300"/>
                <a:ext cx="231" cy="233"/>
              </a:xfrm>
              <a:prstGeom prst="ellipse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12" name="Freeform 22"/>
              <p:cNvSpPr>
                <a:spLocks noEditPoints="1"/>
              </p:cNvSpPr>
              <p:nvPr/>
            </p:nvSpPr>
            <p:spPr bwMode="auto">
              <a:xfrm>
                <a:off x="441" y="1323"/>
                <a:ext cx="107" cy="187"/>
              </a:xfrm>
              <a:custGeom>
                <a:avLst/>
                <a:gdLst>
                  <a:gd name="T0" fmla="*/ 54 w 109"/>
                  <a:gd name="T1" fmla="*/ 0 h 191"/>
                  <a:gd name="T2" fmla="*/ 54 w 109"/>
                  <a:gd name="T3" fmla="*/ 18 h 191"/>
                  <a:gd name="T4" fmla="*/ 94 w 109"/>
                  <a:gd name="T5" fmla="*/ 47 h 191"/>
                  <a:gd name="T6" fmla="*/ 76 w 109"/>
                  <a:gd name="T7" fmla="*/ 47 h 191"/>
                  <a:gd name="T8" fmla="*/ 53 w 109"/>
                  <a:gd name="T9" fmla="*/ 29 h 191"/>
                  <a:gd name="T10" fmla="*/ 53 w 109"/>
                  <a:gd name="T11" fmla="*/ 70 h 191"/>
                  <a:gd name="T12" fmla="*/ 97 w 109"/>
                  <a:gd name="T13" fmla="*/ 111 h 191"/>
                  <a:gd name="T14" fmla="*/ 79 w 109"/>
                  <a:gd name="T15" fmla="*/ 143 h 191"/>
                  <a:gd name="T16" fmla="*/ 53 w 109"/>
                  <a:gd name="T17" fmla="*/ 150 h 191"/>
                  <a:gd name="T18" fmla="*/ 53 w 109"/>
                  <a:gd name="T19" fmla="*/ 167 h 191"/>
                  <a:gd name="T20" fmla="*/ 42 w 109"/>
                  <a:gd name="T21" fmla="*/ 167 h 191"/>
                  <a:gd name="T22" fmla="*/ 42 w 109"/>
                  <a:gd name="T23" fmla="*/ 150 h 191"/>
                  <a:gd name="T24" fmla="*/ 12 w 109"/>
                  <a:gd name="T25" fmla="*/ 139 h 191"/>
                  <a:gd name="T26" fmla="*/ 0 w 109"/>
                  <a:gd name="T27" fmla="*/ 112 h 191"/>
                  <a:gd name="T28" fmla="*/ 22 w 109"/>
                  <a:gd name="T29" fmla="*/ 112 h 191"/>
                  <a:gd name="T30" fmla="*/ 42 w 109"/>
                  <a:gd name="T31" fmla="*/ 133 h 191"/>
                  <a:gd name="T32" fmla="*/ 42 w 109"/>
                  <a:gd name="T33" fmla="*/ 88 h 191"/>
                  <a:gd name="T34" fmla="*/ 3 w 109"/>
                  <a:gd name="T35" fmla="*/ 51 h 191"/>
                  <a:gd name="T36" fmla="*/ 21 w 109"/>
                  <a:gd name="T37" fmla="*/ 23 h 191"/>
                  <a:gd name="T38" fmla="*/ 43 w 109"/>
                  <a:gd name="T39" fmla="*/ 18 h 191"/>
                  <a:gd name="T40" fmla="*/ 43 w 109"/>
                  <a:gd name="T41" fmla="*/ 0 h 191"/>
                  <a:gd name="T42" fmla="*/ 54 w 109"/>
                  <a:gd name="T43" fmla="*/ 0 h 191"/>
                  <a:gd name="T44" fmla="*/ 42 w 109"/>
                  <a:gd name="T45" fmla="*/ 29 h 191"/>
                  <a:gd name="T46" fmla="*/ 24 w 109"/>
                  <a:gd name="T47" fmla="*/ 50 h 191"/>
                  <a:gd name="T48" fmla="*/ 42 w 109"/>
                  <a:gd name="T49" fmla="*/ 68 h 191"/>
                  <a:gd name="T50" fmla="*/ 42 w 109"/>
                  <a:gd name="T51" fmla="*/ 29 h 191"/>
                  <a:gd name="T52" fmla="*/ 53 w 109"/>
                  <a:gd name="T53" fmla="*/ 133 h 191"/>
                  <a:gd name="T54" fmla="*/ 77 w 109"/>
                  <a:gd name="T55" fmla="*/ 113 h 191"/>
                  <a:gd name="T56" fmla="*/ 53 w 109"/>
                  <a:gd name="T57" fmla="*/ 91 h 191"/>
                  <a:gd name="T58" fmla="*/ 53 w 109"/>
                  <a:gd name="T59" fmla="*/ 133 h 19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9" h="191">
                    <a:moveTo>
                      <a:pt x="60" y="0"/>
                    </a:moveTo>
                    <a:cubicBezTo>
                      <a:pt x="60" y="18"/>
                      <a:pt x="60" y="18"/>
                      <a:pt x="60" y="18"/>
                    </a:cubicBezTo>
                    <a:cubicBezTo>
                      <a:pt x="69" y="18"/>
                      <a:pt x="106" y="19"/>
                      <a:pt x="106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3" y="40"/>
                      <a:pt x="72" y="36"/>
                      <a:pt x="59" y="35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82" y="87"/>
                      <a:pt x="109" y="95"/>
                      <a:pt x="109" y="125"/>
                    </a:cubicBezTo>
                    <a:cubicBezTo>
                      <a:pt x="109" y="147"/>
                      <a:pt x="95" y="158"/>
                      <a:pt x="89" y="161"/>
                    </a:cubicBezTo>
                    <a:cubicBezTo>
                      <a:pt x="79" y="168"/>
                      <a:pt x="67" y="169"/>
                      <a:pt x="59" y="169"/>
                    </a:cubicBezTo>
                    <a:cubicBezTo>
                      <a:pt x="59" y="191"/>
                      <a:pt x="59" y="191"/>
                      <a:pt x="59" y="191"/>
                    </a:cubicBezTo>
                    <a:cubicBezTo>
                      <a:pt x="48" y="191"/>
                      <a:pt x="48" y="191"/>
                      <a:pt x="48" y="19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38" y="169"/>
                      <a:pt x="25" y="169"/>
                      <a:pt x="12" y="157"/>
                    </a:cubicBezTo>
                    <a:cubicBezTo>
                      <a:pt x="1" y="147"/>
                      <a:pt x="0" y="136"/>
                      <a:pt x="0" y="127"/>
                    </a:cubicBezTo>
                    <a:cubicBezTo>
                      <a:pt x="22" y="127"/>
                      <a:pt x="22" y="127"/>
                      <a:pt x="22" y="127"/>
                    </a:cubicBezTo>
                    <a:cubicBezTo>
                      <a:pt x="21" y="137"/>
                      <a:pt x="27" y="151"/>
                      <a:pt x="48" y="151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12" y="90"/>
                      <a:pt x="3" y="81"/>
                      <a:pt x="3" y="57"/>
                    </a:cubicBezTo>
                    <a:cubicBezTo>
                      <a:pt x="3" y="39"/>
                      <a:pt x="13" y="30"/>
                      <a:pt x="21" y="25"/>
                    </a:cubicBezTo>
                    <a:cubicBezTo>
                      <a:pt x="31" y="19"/>
                      <a:pt x="43" y="18"/>
                      <a:pt x="49" y="18"/>
                    </a:cubicBezTo>
                    <a:cubicBezTo>
                      <a:pt x="49" y="0"/>
                      <a:pt x="49" y="0"/>
                      <a:pt x="49" y="0"/>
                    </a:cubicBezTo>
                    <a:lnTo>
                      <a:pt x="60" y="0"/>
                    </a:lnTo>
                    <a:close/>
                    <a:moveTo>
                      <a:pt x="48" y="35"/>
                    </a:moveTo>
                    <a:cubicBezTo>
                      <a:pt x="25" y="38"/>
                      <a:pt x="24" y="52"/>
                      <a:pt x="24" y="56"/>
                    </a:cubicBezTo>
                    <a:cubicBezTo>
                      <a:pt x="24" y="70"/>
                      <a:pt x="38" y="74"/>
                      <a:pt x="48" y="78"/>
                    </a:cubicBezTo>
                    <a:lnTo>
                      <a:pt x="48" y="35"/>
                    </a:lnTo>
                    <a:close/>
                    <a:moveTo>
                      <a:pt x="59" y="151"/>
                    </a:moveTo>
                    <a:cubicBezTo>
                      <a:pt x="78" y="151"/>
                      <a:pt x="86" y="139"/>
                      <a:pt x="86" y="128"/>
                    </a:cubicBezTo>
                    <a:cubicBezTo>
                      <a:pt x="86" y="112"/>
                      <a:pt x="70" y="107"/>
                      <a:pt x="59" y="103"/>
                    </a:cubicBezTo>
                    <a:lnTo>
                      <a:pt x="59" y="151"/>
                    </a:lnTo>
                    <a:close/>
                  </a:path>
                </a:pathLst>
              </a:cu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13" name="Oval 23"/>
              <p:cNvSpPr>
                <a:spLocks noChangeArrowheads="1"/>
              </p:cNvSpPr>
              <p:nvPr/>
            </p:nvSpPr>
            <p:spPr bwMode="auto">
              <a:xfrm>
                <a:off x="633" y="993"/>
                <a:ext cx="286" cy="286"/>
              </a:xfrm>
              <a:prstGeom prst="ellipse">
                <a:avLst/>
              </a:prstGeom>
              <a:solidFill>
                <a:srgbClr val="DCA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14" name="Oval 24"/>
              <p:cNvSpPr>
                <a:spLocks noChangeArrowheads="1"/>
              </p:cNvSpPr>
              <p:nvPr/>
            </p:nvSpPr>
            <p:spPr bwMode="auto">
              <a:xfrm>
                <a:off x="647" y="1007"/>
                <a:ext cx="257" cy="257"/>
              </a:xfrm>
              <a:prstGeom prst="ellipse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15" name="Oval 25"/>
              <p:cNvSpPr>
                <a:spLocks noChangeArrowheads="1"/>
              </p:cNvSpPr>
              <p:nvPr/>
            </p:nvSpPr>
            <p:spPr bwMode="auto">
              <a:xfrm>
                <a:off x="660" y="1020"/>
                <a:ext cx="232" cy="231"/>
              </a:xfrm>
              <a:prstGeom prst="ellipse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16" name="Freeform 26"/>
              <p:cNvSpPr>
                <a:spLocks noEditPoints="1"/>
              </p:cNvSpPr>
              <p:nvPr/>
            </p:nvSpPr>
            <p:spPr bwMode="auto">
              <a:xfrm>
                <a:off x="722" y="1043"/>
                <a:ext cx="107" cy="186"/>
              </a:xfrm>
              <a:custGeom>
                <a:avLst/>
                <a:gdLst>
                  <a:gd name="T0" fmla="*/ 54 w 109"/>
                  <a:gd name="T1" fmla="*/ 0 h 190"/>
                  <a:gd name="T2" fmla="*/ 54 w 109"/>
                  <a:gd name="T3" fmla="*/ 17 h 190"/>
                  <a:gd name="T4" fmla="*/ 95 w 109"/>
                  <a:gd name="T5" fmla="*/ 47 h 190"/>
                  <a:gd name="T6" fmla="*/ 76 w 109"/>
                  <a:gd name="T7" fmla="*/ 47 h 190"/>
                  <a:gd name="T8" fmla="*/ 54 w 109"/>
                  <a:gd name="T9" fmla="*/ 29 h 190"/>
                  <a:gd name="T10" fmla="*/ 54 w 109"/>
                  <a:gd name="T11" fmla="*/ 69 h 190"/>
                  <a:gd name="T12" fmla="*/ 97 w 109"/>
                  <a:gd name="T13" fmla="*/ 110 h 190"/>
                  <a:gd name="T14" fmla="*/ 79 w 109"/>
                  <a:gd name="T15" fmla="*/ 143 h 190"/>
                  <a:gd name="T16" fmla="*/ 54 w 109"/>
                  <a:gd name="T17" fmla="*/ 150 h 190"/>
                  <a:gd name="T18" fmla="*/ 54 w 109"/>
                  <a:gd name="T19" fmla="*/ 166 h 190"/>
                  <a:gd name="T20" fmla="*/ 42 w 109"/>
                  <a:gd name="T21" fmla="*/ 166 h 190"/>
                  <a:gd name="T22" fmla="*/ 42 w 109"/>
                  <a:gd name="T23" fmla="*/ 150 h 190"/>
                  <a:gd name="T24" fmla="*/ 13 w 109"/>
                  <a:gd name="T25" fmla="*/ 139 h 190"/>
                  <a:gd name="T26" fmla="*/ 0 w 109"/>
                  <a:gd name="T27" fmla="*/ 112 h 190"/>
                  <a:gd name="T28" fmla="*/ 22 w 109"/>
                  <a:gd name="T29" fmla="*/ 112 h 190"/>
                  <a:gd name="T30" fmla="*/ 42 w 109"/>
                  <a:gd name="T31" fmla="*/ 132 h 190"/>
                  <a:gd name="T32" fmla="*/ 42 w 109"/>
                  <a:gd name="T33" fmla="*/ 88 h 190"/>
                  <a:gd name="T34" fmla="*/ 3 w 109"/>
                  <a:gd name="T35" fmla="*/ 51 h 190"/>
                  <a:gd name="T36" fmla="*/ 22 w 109"/>
                  <a:gd name="T37" fmla="*/ 23 h 190"/>
                  <a:gd name="T38" fmla="*/ 43 w 109"/>
                  <a:gd name="T39" fmla="*/ 18 h 190"/>
                  <a:gd name="T40" fmla="*/ 43 w 109"/>
                  <a:gd name="T41" fmla="*/ 0 h 190"/>
                  <a:gd name="T42" fmla="*/ 54 w 109"/>
                  <a:gd name="T43" fmla="*/ 0 h 190"/>
                  <a:gd name="T44" fmla="*/ 43 w 109"/>
                  <a:gd name="T45" fmla="*/ 29 h 190"/>
                  <a:gd name="T46" fmla="*/ 25 w 109"/>
                  <a:gd name="T47" fmla="*/ 49 h 190"/>
                  <a:gd name="T48" fmla="*/ 43 w 109"/>
                  <a:gd name="T49" fmla="*/ 68 h 190"/>
                  <a:gd name="T50" fmla="*/ 43 w 109"/>
                  <a:gd name="T51" fmla="*/ 29 h 190"/>
                  <a:gd name="T52" fmla="*/ 54 w 109"/>
                  <a:gd name="T53" fmla="*/ 132 h 190"/>
                  <a:gd name="T54" fmla="*/ 78 w 109"/>
                  <a:gd name="T55" fmla="*/ 112 h 190"/>
                  <a:gd name="T56" fmla="*/ 54 w 109"/>
                  <a:gd name="T57" fmla="*/ 91 h 190"/>
                  <a:gd name="T58" fmla="*/ 54 w 109"/>
                  <a:gd name="T59" fmla="*/ 132 h 19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9" h="190">
                    <a:moveTo>
                      <a:pt x="60" y="0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70" y="18"/>
                      <a:pt x="106" y="19"/>
                      <a:pt x="107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9"/>
                      <a:pt x="73" y="35"/>
                      <a:pt x="60" y="35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82" y="86"/>
                      <a:pt x="109" y="95"/>
                      <a:pt x="109" y="125"/>
                    </a:cubicBezTo>
                    <a:cubicBezTo>
                      <a:pt x="109" y="146"/>
                      <a:pt x="95" y="157"/>
                      <a:pt x="90" y="161"/>
                    </a:cubicBezTo>
                    <a:cubicBezTo>
                      <a:pt x="80" y="167"/>
                      <a:pt x="67" y="168"/>
                      <a:pt x="60" y="169"/>
                    </a:cubicBezTo>
                    <a:cubicBezTo>
                      <a:pt x="60" y="190"/>
                      <a:pt x="60" y="190"/>
                      <a:pt x="60" y="190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39" y="169"/>
                      <a:pt x="26" y="168"/>
                      <a:pt x="13" y="157"/>
                    </a:cubicBezTo>
                    <a:cubicBezTo>
                      <a:pt x="1" y="147"/>
                      <a:pt x="0" y="136"/>
                      <a:pt x="0" y="127"/>
                    </a:cubicBezTo>
                    <a:cubicBezTo>
                      <a:pt x="22" y="127"/>
                      <a:pt x="22" y="127"/>
                      <a:pt x="22" y="127"/>
                    </a:cubicBezTo>
                    <a:cubicBezTo>
                      <a:pt x="22" y="136"/>
                      <a:pt x="28" y="150"/>
                      <a:pt x="48" y="150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13" y="89"/>
                      <a:pt x="3" y="80"/>
                      <a:pt x="3" y="57"/>
                    </a:cubicBezTo>
                    <a:cubicBezTo>
                      <a:pt x="3" y="39"/>
                      <a:pt x="14" y="29"/>
                      <a:pt x="22" y="24"/>
                    </a:cubicBezTo>
                    <a:cubicBezTo>
                      <a:pt x="32" y="18"/>
                      <a:pt x="43" y="18"/>
                      <a:pt x="49" y="18"/>
                    </a:cubicBezTo>
                    <a:cubicBezTo>
                      <a:pt x="49" y="0"/>
                      <a:pt x="49" y="0"/>
                      <a:pt x="49" y="0"/>
                    </a:cubicBezTo>
                    <a:lnTo>
                      <a:pt x="60" y="0"/>
                    </a:lnTo>
                    <a:close/>
                    <a:moveTo>
                      <a:pt x="49" y="35"/>
                    </a:moveTo>
                    <a:cubicBezTo>
                      <a:pt x="26" y="37"/>
                      <a:pt x="25" y="51"/>
                      <a:pt x="25" y="55"/>
                    </a:cubicBezTo>
                    <a:cubicBezTo>
                      <a:pt x="25" y="70"/>
                      <a:pt x="38" y="74"/>
                      <a:pt x="49" y="77"/>
                    </a:cubicBezTo>
                    <a:lnTo>
                      <a:pt x="49" y="35"/>
                    </a:lnTo>
                    <a:close/>
                    <a:moveTo>
                      <a:pt x="60" y="150"/>
                    </a:moveTo>
                    <a:cubicBezTo>
                      <a:pt x="79" y="150"/>
                      <a:pt x="87" y="138"/>
                      <a:pt x="87" y="127"/>
                    </a:cubicBezTo>
                    <a:cubicBezTo>
                      <a:pt x="87" y="111"/>
                      <a:pt x="71" y="106"/>
                      <a:pt x="60" y="103"/>
                    </a:cubicBezTo>
                    <a:lnTo>
                      <a:pt x="60" y="150"/>
                    </a:lnTo>
                    <a:close/>
                  </a:path>
                </a:pathLst>
              </a:cu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17" name="Oval 27"/>
              <p:cNvSpPr>
                <a:spLocks noChangeArrowheads="1"/>
              </p:cNvSpPr>
              <p:nvPr/>
            </p:nvSpPr>
            <p:spPr bwMode="auto">
              <a:xfrm>
                <a:off x="273" y="914"/>
                <a:ext cx="285" cy="285"/>
              </a:xfrm>
              <a:prstGeom prst="ellipse">
                <a:avLst/>
              </a:prstGeom>
              <a:solidFill>
                <a:srgbClr val="DCA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18" name="Oval 28"/>
              <p:cNvSpPr>
                <a:spLocks noChangeArrowheads="1"/>
              </p:cNvSpPr>
              <p:nvPr/>
            </p:nvSpPr>
            <p:spPr bwMode="auto">
              <a:xfrm>
                <a:off x="287" y="929"/>
                <a:ext cx="256" cy="256"/>
              </a:xfrm>
              <a:prstGeom prst="ellipse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19" name="Oval 29"/>
              <p:cNvSpPr>
                <a:spLocks noChangeArrowheads="1"/>
              </p:cNvSpPr>
              <p:nvPr/>
            </p:nvSpPr>
            <p:spPr bwMode="auto">
              <a:xfrm>
                <a:off x="299" y="941"/>
                <a:ext cx="233" cy="232"/>
              </a:xfrm>
              <a:prstGeom prst="ellipse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20" name="Freeform 30"/>
              <p:cNvSpPr>
                <a:spLocks noEditPoints="1"/>
              </p:cNvSpPr>
              <p:nvPr/>
            </p:nvSpPr>
            <p:spPr bwMode="auto">
              <a:xfrm>
                <a:off x="362" y="963"/>
                <a:ext cx="107" cy="187"/>
              </a:xfrm>
              <a:custGeom>
                <a:avLst/>
                <a:gdLst>
                  <a:gd name="T0" fmla="*/ 54 w 109"/>
                  <a:gd name="T1" fmla="*/ 0 h 191"/>
                  <a:gd name="T2" fmla="*/ 54 w 109"/>
                  <a:gd name="T3" fmla="*/ 18 h 191"/>
                  <a:gd name="T4" fmla="*/ 95 w 109"/>
                  <a:gd name="T5" fmla="*/ 47 h 191"/>
                  <a:gd name="T6" fmla="*/ 76 w 109"/>
                  <a:gd name="T7" fmla="*/ 47 h 191"/>
                  <a:gd name="T8" fmla="*/ 54 w 109"/>
                  <a:gd name="T9" fmla="*/ 29 h 191"/>
                  <a:gd name="T10" fmla="*/ 54 w 109"/>
                  <a:gd name="T11" fmla="*/ 70 h 191"/>
                  <a:gd name="T12" fmla="*/ 97 w 109"/>
                  <a:gd name="T13" fmla="*/ 111 h 191"/>
                  <a:gd name="T14" fmla="*/ 79 w 109"/>
                  <a:gd name="T15" fmla="*/ 143 h 191"/>
                  <a:gd name="T16" fmla="*/ 53 w 109"/>
                  <a:gd name="T17" fmla="*/ 150 h 191"/>
                  <a:gd name="T18" fmla="*/ 53 w 109"/>
                  <a:gd name="T19" fmla="*/ 167 h 191"/>
                  <a:gd name="T20" fmla="*/ 42 w 109"/>
                  <a:gd name="T21" fmla="*/ 167 h 191"/>
                  <a:gd name="T22" fmla="*/ 42 w 109"/>
                  <a:gd name="T23" fmla="*/ 150 h 191"/>
                  <a:gd name="T24" fmla="*/ 12 w 109"/>
                  <a:gd name="T25" fmla="*/ 139 h 191"/>
                  <a:gd name="T26" fmla="*/ 0 w 109"/>
                  <a:gd name="T27" fmla="*/ 112 h 191"/>
                  <a:gd name="T28" fmla="*/ 22 w 109"/>
                  <a:gd name="T29" fmla="*/ 112 h 191"/>
                  <a:gd name="T30" fmla="*/ 42 w 109"/>
                  <a:gd name="T31" fmla="*/ 133 h 191"/>
                  <a:gd name="T32" fmla="*/ 42 w 109"/>
                  <a:gd name="T33" fmla="*/ 88 h 191"/>
                  <a:gd name="T34" fmla="*/ 3 w 109"/>
                  <a:gd name="T35" fmla="*/ 51 h 191"/>
                  <a:gd name="T36" fmla="*/ 21 w 109"/>
                  <a:gd name="T37" fmla="*/ 23 h 191"/>
                  <a:gd name="T38" fmla="*/ 43 w 109"/>
                  <a:gd name="T39" fmla="*/ 18 h 191"/>
                  <a:gd name="T40" fmla="*/ 43 w 109"/>
                  <a:gd name="T41" fmla="*/ 0 h 191"/>
                  <a:gd name="T42" fmla="*/ 54 w 109"/>
                  <a:gd name="T43" fmla="*/ 0 h 191"/>
                  <a:gd name="T44" fmla="*/ 43 w 109"/>
                  <a:gd name="T45" fmla="*/ 29 h 191"/>
                  <a:gd name="T46" fmla="*/ 24 w 109"/>
                  <a:gd name="T47" fmla="*/ 50 h 191"/>
                  <a:gd name="T48" fmla="*/ 43 w 109"/>
                  <a:gd name="T49" fmla="*/ 68 h 191"/>
                  <a:gd name="T50" fmla="*/ 43 w 109"/>
                  <a:gd name="T51" fmla="*/ 29 h 191"/>
                  <a:gd name="T52" fmla="*/ 54 w 109"/>
                  <a:gd name="T53" fmla="*/ 133 h 191"/>
                  <a:gd name="T54" fmla="*/ 77 w 109"/>
                  <a:gd name="T55" fmla="*/ 113 h 191"/>
                  <a:gd name="T56" fmla="*/ 54 w 109"/>
                  <a:gd name="T57" fmla="*/ 91 h 191"/>
                  <a:gd name="T58" fmla="*/ 54 w 109"/>
                  <a:gd name="T59" fmla="*/ 133 h 19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9" h="191">
                    <a:moveTo>
                      <a:pt x="60" y="0"/>
                    </a:moveTo>
                    <a:cubicBezTo>
                      <a:pt x="60" y="18"/>
                      <a:pt x="60" y="18"/>
                      <a:pt x="60" y="18"/>
                    </a:cubicBezTo>
                    <a:cubicBezTo>
                      <a:pt x="70" y="18"/>
                      <a:pt x="106" y="19"/>
                      <a:pt x="107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39"/>
                      <a:pt x="73" y="36"/>
                      <a:pt x="60" y="35"/>
                    </a:cubicBezTo>
                    <a:cubicBezTo>
                      <a:pt x="60" y="81"/>
                      <a:pt x="60" y="81"/>
                      <a:pt x="60" y="81"/>
                    </a:cubicBezTo>
                    <a:cubicBezTo>
                      <a:pt x="82" y="87"/>
                      <a:pt x="109" y="95"/>
                      <a:pt x="109" y="125"/>
                    </a:cubicBezTo>
                    <a:cubicBezTo>
                      <a:pt x="109" y="146"/>
                      <a:pt x="95" y="157"/>
                      <a:pt x="89" y="161"/>
                    </a:cubicBezTo>
                    <a:cubicBezTo>
                      <a:pt x="79" y="167"/>
                      <a:pt x="67" y="169"/>
                      <a:pt x="59" y="169"/>
                    </a:cubicBezTo>
                    <a:cubicBezTo>
                      <a:pt x="59" y="191"/>
                      <a:pt x="59" y="191"/>
                      <a:pt x="59" y="191"/>
                    </a:cubicBezTo>
                    <a:cubicBezTo>
                      <a:pt x="48" y="191"/>
                      <a:pt x="48" y="191"/>
                      <a:pt x="48" y="19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39" y="169"/>
                      <a:pt x="25" y="169"/>
                      <a:pt x="12" y="157"/>
                    </a:cubicBezTo>
                    <a:cubicBezTo>
                      <a:pt x="1" y="147"/>
                      <a:pt x="0" y="136"/>
                      <a:pt x="0" y="127"/>
                    </a:cubicBezTo>
                    <a:cubicBezTo>
                      <a:pt x="22" y="127"/>
                      <a:pt x="22" y="127"/>
                      <a:pt x="22" y="127"/>
                    </a:cubicBezTo>
                    <a:cubicBezTo>
                      <a:pt x="22" y="136"/>
                      <a:pt x="27" y="150"/>
                      <a:pt x="48" y="151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13" y="89"/>
                      <a:pt x="3" y="80"/>
                      <a:pt x="3" y="57"/>
                    </a:cubicBezTo>
                    <a:cubicBezTo>
                      <a:pt x="3" y="39"/>
                      <a:pt x="14" y="29"/>
                      <a:pt x="21" y="25"/>
                    </a:cubicBezTo>
                    <a:cubicBezTo>
                      <a:pt x="31" y="19"/>
                      <a:pt x="43" y="18"/>
                      <a:pt x="49" y="18"/>
                    </a:cubicBezTo>
                    <a:cubicBezTo>
                      <a:pt x="49" y="0"/>
                      <a:pt x="49" y="0"/>
                      <a:pt x="49" y="0"/>
                    </a:cubicBezTo>
                    <a:lnTo>
                      <a:pt x="60" y="0"/>
                    </a:lnTo>
                    <a:close/>
                    <a:moveTo>
                      <a:pt x="49" y="35"/>
                    </a:moveTo>
                    <a:cubicBezTo>
                      <a:pt x="25" y="38"/>
                      <a:pt x="24" y="52"/>
                      <a:pt x="24" y="56"/>
                    </a:cubicBezTo>
                    <a:cubicBezTo>
                      <a:pt x="24" y="70"/>
                      <a:pt x="38" y="74"/>
                      <a:pt x="49" y="77"/>
                    </a:cubicBezTo>
                    <a:lnTo>
                      <a:pt x="49" y="35"/>
                    </a:lnTo>
                    <a:close/>
                    <a:moveTo>
                      <a:pt x="60" y="151"/>
                    </a:moveTo>
                    <a:cubicBezTo>
                      <a:pt x="79" y="151"/>
                      <a:pt x="86" y="138"/>
                      <a:pt x="86" y="128"/>
                    </a:cubicBezTo>
                    <a:cubicBezTo>
                      <a:pt x="86" y="112"/>
                      <a:pt x="71" y="106"/>
                      <a:pt x="60" y="103"/>
                    </a:cubicBezTo>
                    <a:lnTo>
                      <a:pt x="60" y="151"/>
                    </a:lnTo>
                    <a:close/>
                  </a:path>
                </a:pathLst>
              </a:cu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21" name="Freeform 31"/>
              <p:cNvSpPr>
                <a:spLocks/>
              </p:cNvSpPr>
              <p:nvPr/>
            </p:nvSpPr>
            <p:spPr bwMode="auto">
              <a:xfrm>
                <a:off x="1735" y="1423"/>
                <a:ext cx="711" cy="831"/>
              </a:xfrm>
              <a:custGeom>
                <a:avLst/>
                <a:gdLst>
                  <a:gd name="T0" fmla="*/ 224 w 725"/>
                  <a:gd name="T1" fmla="*/ 503 h 847"/>
                  <a:gd name="T2" fmla="*/ 286 w 725"/>
                  <a:gd name="T3" fmla="*/ 331 h 847"/>
                  <a:gd name="T4" fmla="*/ 376 w 725"/>
                  <a:gd name="T5" fmla="*/ 8 h 847"/>
                  <a:gd name="T6" fmla="*/ 356 w 725"/>
                  <a:gd name="T7" fmla="*/ 103 h 847"/>
                  <a:gd name="T8" fmla="*/ 308 w 725"/>
                  <a:gd name="T9" fmla="*/ 220 h 847"/>
                  <a:gd name="T10" fmla="*/ 0 w 725"/>
                  <a:gd name="T11" fmla="*/ 137 h 847"/>
                  <a:gd name="T12" fmla="*/ 274 w 725"/>
                  <a:gd name="T13" fmla="*/ 207 h 847"/>
                  <a:gd name="T14" fmla="*/ 266 w 725"/>
                  <a:gd name="T15" fmla="*/ 197 h 847"/>
                  <a:gd name="T16" fmla="*/ 258 w 725"/>
                  <a:gd name="T17" fmla="*/ 189 h 847"/>
                  <a:gd name="T18" fmla="*/ 248 w 725"/>
                  <a:gd name="T19" fmla="*/ 181 h 847"/>
                  <a:gd name="T20" fmla="*/ 228 w 725"/>
                  <a:gd name="T21" fmla="*/ 171 h 847"/>
                  <a:gd name="T22" fmla="*/ 216 w 725"/>
                  <a:gd name="T23" fmla="*/ 165 h 847"/>
                  <a:gd name="T24" fmla="*/ 203 w 725"/>
                  <a:gd name="T25" fmla="*/ 157 h 847"/>
                  <a:gd name="T26" fmla="*/ 188 w 725"/>
                  <a:gd name="T27" fmla="*/ 150 h 847"/>
                  <a:gd name="T28" fmla="*/ 166 w 725"/>
                  <a:gd name="T29" fmla="*/ 138 h 847"/>
                  <a:gd name="T30" fmla="*/ 148 w 725"/>
                  <a:gd name="T31" fmla="*/ 130 h 847"/>
                  <a:gd name="T32" fmla="*/ 213 w 725"/>
                  <a:gd name="T33" fmla="*/ 155 h 847"/>
                  <a:gd name="T34" fmla="*/ 286 w 725"/>
                  <a:gd name="T35" fmla="*/ 214 h 847"/>
                  <a:gd name="T36" fmla="*/ 238 w 725"/>
                  <a:gd name="T37" fmla="*/ 335 h 847"/>
                  <a:gd name="T38" fmla="*/ 175 w 725"/>
                  <a:gd name="T39" fmla="*/ 624 h 847"/>
                  <a:gd name="T40" fmla="*/ 251 w 725"/>
                  <a:gd name="T41" fmla="*/ 706 h 847"/>
                  <a:gd name="T42" fmla="*/ 222 w 725"/>
                  <a:gd name="T43" fmla="*/ 533 h 847"/>
                  <a:gd name="T44" fmla="*/ 284 w 725"/>
                  <a:gd name="T45" fmla="*/ 476 h 847"/>
                  <a:gd name="T46" fmla="*/ 451 w 725"/>
                  <a:gd name="T47" fmla="*/ 418 h 847"/>
                  <a:gd name="T48" fmla="*/ 431 w 725"/>
                  <a:gd name="T49" fmla="*/ 425 h 847"/>
                  <a:gd name="T50" fmla="*/ 400 w 725"/>
                  <a:gd name="T51" fmla="*/ 433 h 847"/>
                  <a:gd name="T52" fmla="*/ 372 w 725"/>
                  <a:gd name="T53" fmla="*/ 442 h 847"/>
                  <a:gd name="T54" fmla="*/ 353 w 725"/>
                  <a:gd name="T55" fmla="*/ 450 h 847"/>
                  <a:gd name="T56" fmla="*/ 333 w 725"/>
                  <a:gd name="T57" fmla="*/ 458 h 847"/>
                  <a:gd name="T58" fmla="*/ 306 w 725"/>
                  <a:gd name="T59" fmla="*/ 472 h 847"/>
                  <a:gd name="T60" fmla="*/ 289 w 725"/>
                  <a:gd name="T61" fmla="*/ 481 h 847"/>
                  <a:gd name="T62" fmla="*/ 274 w 725"/>
                  <a:gd name="T63" fmla="*/ 491 h 847"/>
                  <a:gd name="T64" fmla="*/ 264 w 725"/>
                  <a:gd name="T65" fmla="*/ 499 h 847"/>
                  <a:gd name="T66" fmla="*/ 503 w 725"/>
                  <a:gd name="T67" fmla="*/ 514 h 847"/>
                  <a:gd name="T68" fmla="*/ 253 w 725"/>
                  <a:gd name="T69" fmla="*/ 480 h 8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25" h="847">
                    <a:moveTo>
                      <a:pt x="283" y="538"/>
                    </a:moveTo>
                    <a:cubicBezTo>
                      <a:pt x="275" y="544"/>
                      <a:pt x="264" y="553"/>
                      <a:pt x="252" y="564"/>
                    </a:cubicBezTo>
                    <a:cubicBezTo>
                      <a:pt x="252" y="562"/>
                      <a:pt x="252" y="560"/>
                      <a:pt x="253" y="557"/>
                    </a:cubicBezTo>
                    <a:cubicBezTo>
                      <a:pt x="261" y="491"/>
                      <a:pt x="290" y="429"/>
                      <a:pt x="322" y="371"/>
                    </a:cubicBezTo>
                    <a:cubicBezTo>
                      <a:pt x="353" y="316"/>
                      <a:pt x="386" y="262"/>
                      <a:pt x="409" y="203"/>
                    </a:cubicBezTo>
                    <a:cubicBezTo>
                      <a:pt x="431" y="146"/>
                      <a:pt x="446" y="67"/>
                      <a:pt x="423" y="8"/>
                    </a:cubicBezTo>
                    <a:cubicBezTo>
                      <a:pt x="420" y="0"/>
                      <a:pt x="409" y="2"/>
                      <a:pt x="408" y="10"/>
                    </a:cubicBezTo>
                    <a:cubicBezTo>
                      <a:pt x="405" y="46"/>
                      <a:pt x="407" y="80"/>
                      <a:pt x="400" y="115"/>
                    </a:cubicBezTo>
                    <a:cubicBezTo>
                      <a:pt x="393" y="147"/>
                      <a:pt x="381" y="178"/>
                      <a:pt x="367" y="207"/>
                    </a:cubicBezTo>
                    <a:cubicBezTo>
                      <a:pt x="361" y="220"/>
                      <a:pt x="354" y="233"/>
                      <a:pt x="346" y="246"/>
                    </a:cubicBezTo>
                    <a:cubicBezTo>
                      <a:pt x="336" y="232"/>
                      <a:pt x="322" y="218"/>
                      <a:pt x="314" y="210"/>
                    </a:cubicBezTo>
                    <a:cubicBezTo>
                      <a:pt x="278" y="33"/>
                      <a:pt x="154" y="50"/>
                      <a:pt x="0" y="155"/>
                    </a:cubicBezTo>
                    <a:cubicBezTo>
                      <a:pt x="46" y="160"/>
                      <a:pt x="88" y="187"/>
                      <a:pt x="110" y="218"/>
                    </a:cubicBezTo>
                    <a:cubicBezTo>
                      <a:pt x="180" y="318"/>
                      <a:pt x="240" y="265"/>
                      <a:pt x="309" y="231"/>
                    </a:cubicBezTo>
                    <a:cubicBezTo>
                      <a:pt x="307" y="229"/>
                      <a:pt x="305" y="227"/>
                      <a:pt x="303" y="225"/>
                    </a:cubicBezTo>
                    <a:cubicBezTo>
                      <a:pt x="302" y="224"/>
                      <a:pt x="301" y="223"/>
                      <a:pt x="299" y="221"/>
                    </a:cubicBezTo>
                    <a:cubicBezTo>
                      <a:pt x="298" y="220"/>
                      <a:pt x="296" y="219"/>
                      <a:pt x="295" y="217"/>
                    </a:cubicBezTo>
                    <a:cubicBezTo>
                      <a:pt x="293" y="216"/>
                      <a:pt x="291" y="214"/>
                      <a:pt x="289" y="213"/>
                    </a:cubicBezTo>
                    <a:cubicBezTo>
                      <a:pt x="288" y="212"/>
                      <a:pt x="286" y="210"/>
                      <a:pt x="284" y="209"/>
                    </a:cubicBezTo>
                    <a:cubicBezTo>
                      <a:pt x="282" y="207"/>
                      <a:pt x="280" y="206"/>
                      <a:pt x="278" y="204"/>
                    </a:cubicBezTo>
                    <a:cubicBezTo>
                      <a:pt x="276" y="203"/>
                      <a:pt x="274" y="201"/>
                      <a:pt x="271" y="200"/>
                    </a:cubicBezTo>
                    <a:cubicBezTo>
                      <a:pt x="267" y="197"/>
                      <a:pt x="262" y="194"/>
                      <a:pt x="257" y="191"/>
                    </a:cubicBezTo>
                    <a:cubicBezTo>
                      <a:pt x="255" y="190"/>
                      <a:pt x="252" y="188"/>
                      <a:pt x="250" y="187"/>
                    </a:cubicBezTo>
                    <a:cubicBezTo>
                      <a:pt x="248" y="185"/>
                      <a:pt x="245" y="184"/>
                      <a:pt x="242" y="183"/>
                    </a:cubicBezTo>
                    <a:cubicBezTo>
                      <a:pt x="240" y="181"/>
                      <a:pt x="237" y="180"/>
                      <a:pt x="235" y="179"/>
                    </a:cubicBezTo>
                    <a:cubicBezTo>
                      <a:pt x="232" y="177"/>
                      <a:pt x="230" y="176"/>
                      <a:pt x="227" y="175"/>
                    </a:cubicBezTo>
                    <a:cubicBezTo>
                      <a:pt x="225" y="174"/>
                      <a:pt x="222" y="172"/>
                      <a:pt x="220" y="171"/>
                    </a:cubicBezTo>
                    <a:cubicBezTo>
                      <a:pt x="217" y="170"/>
                      <a:pt x="215" y="169"/>
                      <a:pt x="212" y="168"/>
                    </a:cubicBezTo>
                    <a:cubicBezTo>
                      <a:pt x="207" y="166"/>
                      <a:pt x="203" y="163"/>
                      <a:pt x="198" y="162"/>
                    </a:cubicBezTo>
                    <a:cubicBezTo>
                      <a:pt x="193" y="160"/>
                      <a:pt x="189" y="158"/>
                      <a:pt x="185" y="156"/>
                    </a:cubicBezTo>
                    <a:cubicBezTo>
                      <a:pt x="181" y="154"/>
                      <a:pt x="177" y="153"/>
                      <a:pt x="174" y="152"/>
                    </a:cubicBezTo>
                    <a:cubicBezTo>
                      <a:pt x="171" y="150"/>
                      <a:pt x="168" y="149"/>
                      <a:pt x="166" y="148"/>
                    </a:cubicBezTo>
                    <a:cubicBezTo>
                      <a:pt x="161" y="146"/>
                      <a:pt x="158" y="145"/>
                      <a:pt x="158" y="145"/>
                    </a:cubicBezTo>
                    <a:cubicBezTo>
                      <a:pt x="187" y="151"/>
                      <a:pt x="214" y="160"/>
                      <a:pt x="239" y="173"/>
                    </a:cubicBezTo>
                    <a:cubicBezTo>
                      <a:pt x="256" y="182"/>
                      <a:pt x="272" y="193"/>
                      <a:pt x="288" y="205"/>
                    </a:cubicBezTo>
                    <a:cubicBezTo>
                      <a:pt x="292" y="209"/>
                      <a:pt x="309" y="222"/>
                      <a:pt x="322" y="239"/>
                    </a:cubicBezTo>
                    <a:cubicBezTo>
                      <a:pt x="328" y="246"/>
                      <a:pt x="333" y="254"/>
                      <a:pt x="337" y="262"/>
                    </a:cubicBezTo>
                    <a:cubicBezTo>
                      <a:pt x="315" y="300"/>
                      <a:pt x="290" y="337"/>
                      <a:pt x="268" y="376"/>
                    </a:cubicBezTo>
                    <a:cubicBezTo>
                      <a:pt x="234" y="436"/>
                      <a:pt x="208" y="500"/>
                      <a:pt x="200" y="569"/>
                    </a:cubicBezTo>
                    <a:cubicBezTo>
                      <a:pt x="194" y="612"/>
                      <a:pt x="195" y="656"/>
                      <a:pt x="198" y="699"/>
                    </a:cubicBezTo>
                    <a:cubicBezTo>
                      <a:pt x="202" y="741"/>
                      <a:pt x="211" y="783"/>
                      <a:pt x="235" y="819"/>
                    </a:cubicBezTo>
                    <a:cubicBezTo>
                      <a:pt x="254" y="847"/>
                      <a:pt x="299" y="822"/>
                      <a:pt x="281" y="792"/>
                    </a:cubicBezTo>
                    <a:cubicBezTo>
                      <a:pt x="261" y="757"/>
                      <a:pt x="254" y="717"/>
                      <a:pt x="252" y="678"/>
                    </a:cubicBezTo>
                    <a:cubicBezTo>
                      <a:pt x="250" y="651"/>
                      <a:pt x="249" y="624"/>
                      <a:pt x="250" y="597"/>
                    </a:cubicBezTo>
                    <a:cubicBezTo>
                      <a:pt x="255" y="590"/>
                      <a:pt x="262" y="583"/>
                      <a:pt x="268" y="576"/>
                    </a:cubicBezTo>
                    <a:cubicBezTo>
                      <a:pt x="289" y="555"/>
                      <a:pt x="313" y="538"/>
                      <a:pt x="320" y="534"/>
                    </a:cubicBezTo>
                    <a:cubicBezTo>
                      <a:pt x="343" y="519"/>
                      <a:pt x="367" y="506"/>
                      <a:pt x="392" y="496"/>
                    </a:cubicBezTo>
                    <a:cubicBezTo>
                      <a:pt x="428" y="482"/>
                      <a:pt x="467" y="473"/>
                      <a:pt x="507" y="469"/>
                    </a:cubicBezTo>
                    <a:cubicBezTo>
                      <a:pt x="507" y="469"/>
                      <a:pt x="503" y="470"/>
                      <a:pt x="496" y="472"/>
                    </a:cubicBezTo>
                    <a:cubicBezTo>
                      <a:pt x="493" y="473"/>
                      <a:pt x="489" y="474"/>
                      <a:pt x="484" y="476"/>
                    </a:cubicBezTo>
                    <a:cubicBezTo>
                      <a:pt x="479" y="477"/>
                      <a:pt x="474" y="478"/>
                      <a:pt x="468" y="480"/>
                    </a:cubicBezTo>
                    <a:cubicBezTo>
                      <a:pt x="463" y="482"/>
                      <a:pt x="456" y="484"/>
                      <a:pt x="450" y="486"/>
                    </a:cubicBezTo>
                    <a:cubicBezTo>
                      <a:pt x="443" y="488"/>
                      <a:pt x="436" y="491"/>
                      <a:pt x="429" y="493"/>
                    </a:cubicBezTo>
                    <a:cubicBezTo>
                      <a:pt x="426" y="494"/>
                      <a:pt x="422" y="495"/>
                      <a:pt x="418" y="496"/>
                    </a:cubicBezTo>
                    <a:cubicBezTo>
                      <a:pt x="415" y="498"/>
                      <a:pt x="411" y="499"/>
                      <a:pt x="408" y="501"/>
                    </a:cubicBezTo>
                    <a:cubicBezTo>
                      <a:pt x="404" y="502"/>
                      <a:pt x="400" y="503"/>
                      <a:pt x="396" y="505"/>
                    </a:cubicBezTo>
                    <a:cubicBezTo>
                      <a:pt x="393" y="506"/>
                      <a:pt x="389" y="508"/>
                      <a:pt x="386" y="509"/>
                    </a:cubicBezTo>
                    <a:cubicBezTo>
                      <a:pt x="382" y="511"/>
                      <a:pt x="378" y="512"/>
                      <a:pt x="375" y="514"/>
                    </a:cubicBezTo>
                    <a:cubicBezTo>
                      <a:pt x="371" y="515"/>
                      <a:pt x="367" y="517"/>
                      <a:pt x="364" y="519"/>
                    </a:cubicBezTo>
                    <a:cubicBezTo>
                      <a:pt x="357" y="522"/>
                      <a:pt x="350" y="526"/>
                      <a:pt x="343" y="529"/>
                    </a:cubicBezTo>
                    <a:cubicBezTo>
                      <a:pt x="340" y="531"/>
                      <a:pt x="337" y="533"/>
                      <a:pt x="334" y="534"/>
                    </a:cubicBezTo>
                    <a:cubicBezTo>
                      <a:pt x="331" y="536"/>
                      <a:pt x="328" y="538"/>
                      <a:pt x="325" y="539"/>
                    </a:cubicBezTo>
                    <a:cubicBezTo>
                      <a:pt x="322" y="541"/>
                      <a:pt x="319" y="543"/>
                      <a:pt x="316" y="545"/>
                    </a:cubicBezTo>
                    <a:cubicBezTo>
                      <a:pt x="314" y="546"/>
                      <a:pt x="311" y="548"/>
                      <a:pt x="309" y="550"/>
                    </a:cubicBezTo>
                    <a:cubicBezTo>
                      <a:pt x="306" y="552"/>
                      <a:pt x="304" y="553"/>
                      <a:pt x="302" y="555"/>
                    </a:cubicBezTo>
                    <a:cubicBezTo>
                      <a:pt x="300" y="557"/>
                      <a:pt x="297" y="558"/>
                      <a:pt x="296" y="560"/>
                    </a:cubicBezTo>
                    <a:cubicBezTo>
                      <a:pt x="293" y="562"/>
                      <a:pt x="290" y="564"/>
                      <a:pt x="288" y="567"/>
                    </a:cubicBezTo>
                    <a:cubicBezTo>
                      <a:pt x="378" y="623"/>
                      <a:pt x="454" y="705"/>
                      <a:pt x="565" y="576"/>
                    </a:cubicBezTo>
                    <a:cubicBezTo>
                      <a:pt x="599" y="536"/>
                      <a:pt x="660" y="504"/>
                      <a:pt x="725" y="504"/>
                    </a:cubicBezTo>
                    <a:cubicBezTo>
                      <a:pt x="525" y="337"/>
                      <a:pt x="356" y="298"/>
                      <a:pt x="283" y="538"/>
                    </a:cubicBezTo>
                    <a:close/>
                  </a:path>
                </a:pathLst>
              </a:custGeom>
              <a:solidFill>
                <a:srgbClr val="559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22" name="Freeform 32"/>
              <p:cNvSpPr>
                <a:spLocks/>
              </p:cNvSpPr>
              <p:nvPr/>
            </p:nvSpPr>
            <p:spPr bwMode="auto">
              <a:xfrm>
                <a:off x="2121" y="264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7D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23" name="Rectangle 33"/>
              <p:cNvSpPr>
                <a:spLocks noChangeArrowheads="1"/>
              </p:cNvSpPr>
              <p:nvPr/>
            </p:nvSpPr>
            <p:spPr bwMode="auto">
              <a:xfrm>
                <a:off x="1846" y="2485"/>
                <a:ext cx="388" cy="39"/>
              </a:xfrm>
              <a:prstGeom prst="rect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24" name="Rectangle 34"/>
              <p:cNvSpPr>
                <a:spLocks noChangeArrowheads="1"/>
              </p:cNvSpPr>
              <p:nvPr/>
            </p:nvSpPr>
            <p:spPr bwMode="auto">
              <a:xfrm>
                <a:off x="2019" y="2427"/>
                <a:ext cx="389" cy="39"/>
              </a:xfrm>
              <a:prstGeom prst="rect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25" name="Rectangle 35"/>
              <p:cNvSpPr>
                <a:spLocks noChangeArrowheads="1"/>
              </p:cNvSpPr>
              <p:nvPr/>
            </p:nvSpPr>
            <p:spPr bwMode="auto">
              <a:xfrm>
                <a:off x="1598" y="2427"/>
                <a:ext cx="388" cy="39"/>
              </a:xfrm>
              <a:prstGeom prst="rect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26" name="Rectangle 36"/>
              <p:cNvSpPr>
                <a:spLocks noChangeArrowheads="1"/>
              </p:cNvSpPr>
              <p:nvPr/>
            </p:nvSpPr>
            <p:spPr bwMode="auto">
              <a:xfrm>
                <a:off x="1770" y="2369"/>
                <a:ext cx="389" cy="39"/>
              </a:xfrm>
              <a:prstGeom prst="rect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27" name="Rectangle 37"/>
              <p:cNvSpPr>
                <a:spLocks noChangeArrowheads="1"/>
              </p:cNvSpPr>
              <p:nvPr/>
            </p:nvSpPr>
            <p:spPr bwMode="auto">
              <a:xfrm>
                <a:off x="1770" y="2251"/>
                <a:ext cx="389" cy="39"/>
              </a:xfrm>
              <a:prstGeom prst="rect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28" name="Rectangle 38"/>
              <p:cNvSpPr>
                <a:spLocks noChangeArrowheads="1"/>
              </p:cNvSpPr>
              <p:nvPr/>
            </p:nvSpPr>
            <p:spPr bwMode="auto">
              <a:xfrm>
                <a:off x="1522" y="2310"/>
                <a:ext cx="388" cy="39"/>
              </a:xfrm>
              <a:prstGeom prst="rect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29" name="Rectangle 39"/>
              <p:cNvSpPr>
                <a:spLocks noChangeArrowheads="1"/>
              </p:cNvSpPr>
              <p:nvPr/>
            </p:nvSpPr>
            <p:spPr bwMode="auto">
              <a:xfrm>
                <a:off x="1943" y="2310"/>
                <a:ext cx="388" cy="39"/>
              </a:xfrm>
              <a:prstGeom prst="rect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0" name="Rectangle 40"/>
              <p:cNvSpPr>
                <a:spLocks noChangeArrowheads="1"/>
              </p:cNvSpPr>
              <p:nvPr/>
            </p:nvSpPr>
            <p:spPr bwMode="auto">
              <a:xfrm>
                <a:off x="1529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1" name="Rectangle 41"/>
              <p:cNvSpPr>
                <a:spLocks noChangeArrowheads="1"/>
              </p:cNvSpPr>
              <p:nvPr/>
            </p:nvSpPr>
            <p:spPr bwMode="auto">
              <a:xfrm>
                <a:off x="1547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2" name="Rectangle 42"/>
              <p:cNvSpPr>
                <a:spLocks noChangeArrowheads="1"/>
              </p:cNvSpPr>
              <p:nvPr/>
            </p:nvSpPr>
            <p:spPr bwMode="auto">
              <a:xfrm>
                <a:off x="1564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3" name="Rectangle 43"/>
              <p:cNvSpPr>
                <a:spLocks noChangeArrowheads="1"/>
              </p:cNvSpPr>
              <p:nvPr/>
            </p:nvSpPr>
            <p:spPr bwMode="auto">
              <a:xfrm>
                <a:off x="1581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4" name="Rectangle 44"/>
              <p:cNvSpPr>
                <a:spLocks noChangeArrowheads="1"/>
              </p:cNvSpPr>
              <p:nvPr/>
            </p:nvSpPr>
            <p:spPr bwMode="auto">
              <a:xfrm>
                <a:off x="1599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5" name="Rectangle 45"/>
              <p:cNvSpPr>
                <a:spLocks noChangeArrowheads="1"/>
              </p:cNvSpPr>
              <p:nvPr/>
            </p:nvSpPr>
            <p:spPr bwMode="auto">
              <a:xfrm>
                <a:off x="1616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6" name="Rectangle 46"/>
              <p:cNvSpPr>
                <a:spLocks noChangeArrowheads="1"/>
              </p:cNvSpPr>
              <p:nvPr/>
            </p:nvSpPr>
            <p:spPr bwMode="auto">
              <a:xfrm>
                <a:off x="1634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7" name="Rectangle 47"/>
              <p:cNvSpPr>
                <a:spLocks noChangeArrowheads="1"/>
              </p:cNvSpPr>
              <p:nvPr/>
            </p:nvSpPr>
            <p:spPr bwMode="auto">
              <a:xfrm>
                <a:off x="1652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8" name="Rectangle 48"/>
              <p:cNvSpPr>
                <a:spLocks noChangeArrowheads="1"/>
              </p:cNvSpPr>
              <p:nvPr/>
            </p:nvSpPr>
            <p:spPr bwMode="auto">
              <a:xfrm>
                <a:off x="1668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39" name="Rectangle 49"/>
              <p:cNvSpPr>
                <a:spLocks noChangeArrowheads="1"/>
              </p:cNvSpPr>
              <p:nvPr/>
            </p:nvSpPr>
            <p:spPr bwMode="auto">
              <a:xfrm>
                <a:off x="1686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0" name="Rectangle 50"/>
              <p:cNvSpPr>
                <a:spLocks noChangeArrowheads="1"/>
              </p:cNvSpPr>
              <p:nvPr/>
            </p:nvSpPr>
            <p:spPr bwMode="auto">
              <a:xfrm>
                <a:off x="1704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1" name="Rectangle 51"/>
              <p:cNvSpPr>
                <a:spLocks noChangeArrowheads="1"/>
              </p:cNvSpPr>
              <p:nvPr/>
            </p:nvSpPr>
            <p:spPr bwMode="auto">
              <a:xfrm>
                <a:off x="1721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2" name="Rectangle 52"/>
              <p:cNvSpPr>
                <a:spLocks noChangeArrowheads="1"/>
              </p:cNvSpPr>
              <p:nvPr/>
            </p:nvSpPr>
            <p:spPr bwMode="auto">
              <a:xfrm>
                <a:off x="1739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3" name="Rectangle 53"/>
              <p:cNvSpPr>
                <a:spLocks noChangeArrowheads="1"/>
              </p:cNvSpPr>
              <p:nvPr/>
            </p:nvSpPr>
            <p:spPr bwMode="auto">
              <a:xfrm>
                <a:off x="1756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4" name="Rectangle 54"/>
              <p:cNvSpPr>
                <a:spLocks noChangeArrowheads="1"/>
              </p:cNvSpPr>
              <p:nvPr/>
            </p:nvSpPr>
            <p:spPr bwMode="auto">
              <a:xfrm>
                <a:off x="1773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5" name="Rectangle 55"/>
              <p:cNvSpPr>
                <a:spLocks noChangeArrowheads="1"/>
              </p:cNvSpPr>
              <p:nvPr/>
            </p:nvSpPr>
            <p:spPr bwMode="auto">
              <a:xfrm>
                <a:off x="1791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6" name="Rectangle 56"/>
              <p:cNvSpPr>
                <a:spLocks noChangeArrowheads="1"/>
              </p:cNvSpPr>
              <p:nvPr/>
            </p:nvSpPr>
            <p:spPr bwMode="auto">
              <a:xfrm>
                <a:off x="1808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7" name="Rectangle 57"/>
              <p:cNvSpPr>
                <a:spLocks noChangeArrowheads="1"/>
              </p:cNvSpPr>
              <p:nvPr/>
            </p:nvSpPr>
            <p:spPr bwMode="auto">
              <a:xfrm>
                <a:off x="1826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8" name="Rectangle 58"/>
              <p:cNvSpPr>
                <a:spLocks noChangeArrowheads="1"/>
              </p:cNvSpPr>
              <p:nvPr/>
            </p:nvSpPr>
            <p:spPr bwMode="auto">
              <a:xfrm>
                <a:off x="1844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49" name="Rectangle 59"/>
              <p:cNvSpPr>
                <a:spLocks noChangeArrowheads="1"/>
              </p:cNvSpPr>
              <p:nvPr/>
            </p:nvSpPr>
            <p:spPr bwMode="auto">
              <a:xfrm>
                <a:off x="1860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0" name="Rectangle 60"/>
              <p:cNvSpPr>
                <a:spLocks noChangeArrowheads="1"/>
              </p:cNvSpPr>
              <p:nvPr/>
            </p:nvSpPr>
            <p:spPr bwMode="auto">
              <a:xfrm>
                <a:off x="1878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1" name="Rectangle 61"/>
              <p:cNvSpPr>
                <a:spLocks noChangeArrowheads="1"/>
              </p:cNvSpPr>
              <p:nvPr/>
            </p:nvSpPr>
            <p:spPr bwMode="auto">
              <a:xfrm>
                <a:off x="1896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2" name="Rectangle 62"/>
              <p:cNvSpPr>
                <a:spLocks noChangeArrowheads="1"/>
              </p:cNvSpPr>
              <p:nvPr/>
            </p:nvSpPr>
            <p:spPr bwMode="auto">
              <a:xfrm>
                <a:off x="1777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3" name="Rectangle 63"/>
              <p:cNvSpPr>
                <a:spLocks noChangeArrowheads="1"/>
              </p:cNvSpPr>
              <p:nvPr/>
            </p:nvSpPr>
            <p:spPr bwMode="auto">
              <a:xfrm>
                <a:off x="1795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4" name="Rectangle 64"/>
              <p:cNvSpPr>
                <a:spLocks noChangeArrowheads="1"/>
              </p:cNvSpPr>
              <p:nvPr/>
            </p:nvSpPr>
            <p:spPr bwMode="auto">
              <a:xfrm>
                <a:off x="1812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5" name="Rectangle 65"/>
              <p:cNvSpPr>
                <a:spLocks noChangeArrowheads="1"/>
              </p:cNvSpPr>
              <p:nvPr/>
            </p:nvSpPr>
            <p:spPr bwMode="auto">
              <a:xfrm>
                <a:off x="1830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6" name="Rectangle 66"/>
              <p:cNvSpPr>
                <a:spLocks noChangeArrowheads="1"/>
              </p:cNvSpPr>
              <p:nvPr/>
            </p:nvSpPr>
            <p:spPr bwMode="auto">
              <a:xfrm>
                <a:off x="1848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7" name="Rectangle 67"/>
              <p:cNvSpPr>
                <a:spLocks noChangeArrowheads="1"/>
              </p:cNvSpPr>
              <p:nvPr/>
            </p:nvSpPr>
            <p:spPr bwMode="auto">
              <a:xfrm>
                <a:off x="1865" y="2260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8" name="Rectangle 68"/>
              <p:cNvSpPr>
                <a:spLocks noChangeArrowheads="1"/>
              </p:cNvSpPr>
              <p:nvPr/>
            </p:nvSpPr>
            <p:spPr bwMode="auto">
              <a:xfrm>
                <a:off x="1882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59" name="Rectangle 69"/>
              <p:cNvSpPr>
                <a:spLocks noChangeArrowheads="1"/>
              </p:cNvSpPr>
              <p:nvPr/>
            </p:nvSpPr>
            <p:spPr bwMode="auto">
              <a:xfrm>
                <a:off x="1900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0" name="Rectangle 70"/>
              <p:cNvSpPr>
                <a:spLocks noChangeArrowheads="1"/>
              </p:cNvSpPr>
              <p:nvPr/>
            </p:nvSpPr>
            <p:spPr bwMode="auto">
              <a:xfrm>
                <a:off x="1917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1" name="Rectangle 71"/>
              <p:cNvSpPr>
                <a:spLocks noChangeArrowheads="1"/>
              </p:cNvSpPr>
              <p:nvPr/>
            </p:nvSpPr>
            <p:spPr bwMode="auto">
              <a:xfrm>
                <a:off x="1935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2" name="Rectangle 72"/>
              <p:cNvSpPr>
                <a:spLocks noChangeArrowheads="1"/>
              </p:cNvSpPr>
              <p:nvPr/>
            </p:nvSpPr>
            <p:spPr bwMode="auto">
              <a:xfrm>
                <a:off x="1953" y="2260"/>
                <a:ext cx="6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3" name="Rectangle 73"/>
              <p:cNvSpPr>
                <a:spLocks noChangeArrowheads="1"/>
              </p:cNvSpPr>
              <p:nvPr/>
            </p:nvSpPr>
            <p:spPr bwMode="auto">
              <a:xfrm>
                <a:off x="1969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4" name="Rectangle 74"/>
              <p:cNvSpPr>
                <a:spLocks noChangeArrowheads="1"/>
              </p:cNvSpPr>
              <p:nvPr/>
            </p:nvSpPr>
            <p:spPr bwMode="auto">
              <a:xfrm>
                <a:off x="1987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5" name="Rectangle 75"/>
              <p:cNvSpPr>
                <a:spLocks noChangeArrowheads="1"/>
              </p:cNvSpPr>
              <p:nvPr/>
            </p:nvSpPr>
            <p:spPr bwMode="auto">
              <a:xfrm>
                <a:off x="2005" y="2260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6" name="Rectangle 76"/>
              <p:cNvSpPr>
                <a:spLocks noChangeArrowheads="1"/>
              </p:cNvSpPr>
              <p:nvPr/>
            </p:nvSpPr>
            <p:spPr bwMode="auto">
              <a:xfrm>
                <a:off x="2022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7" name="Rectangle 77"/>
              <p:cNvSpPr>
                <a:spLocks noChangeArrowheads="1"/>
              </p:cNvSpPr>
              <p:nvPr/>
            </p:nvSpPr>
            <p:spPr bwMode="auto">
              <a:xfrm>
                <a:off x="2040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8" name="Rectangle 78"/>
              <p:cNvSpPr>
                <a:spLocks noChangeArrowheads="1"/>
              </p:cNvSpPr>
              <p:nvPr/>
            </p:nvSpPr>
            <p:spPr bwMode="auto">
              <a:xfrm>
                <a:off x="2057" y="2260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69" name="Rectangle 79"/>
              <p:cNvSpPr>
                <a:spLocks noChangeArrowheads="1"/>
              </p:cNvSpPr>
              <p:nvPr/>
            </p:nvSpPr>
            <p:spPr bwMode="auto">
              <a:xfrm>
                <a:off x="2074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0" name="Rectangle 80"/>
              <p:cNvSpPr>
                <a:spLocks noChangeArrowheads="1"/>
              </p:cNvSpPr>
              <p:nvPr/>
            </p:nvSpPr>
            <p:spPr bwMode="auto">
              <a:xfrm>
                <a:off x="2092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1" name="Rectangle 81"/>
              <p:cNvSpPr>
                <a:spLocks noChangeArrowheads="1"/>
              </p:cNvSpPr>
              <p:nvPr/>
            </p:nvSpPr>
            <p:spPr bwMode="auto">
              <a:xfrm>
                <a:off x="2110" y="2260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2" name="Rectangle 82"/>
              <p:cNvSpPr>
                <a:spLocks noChangeArrowheads="1"/>
              </p:cNvSpPr>
              <p:nvPr/>
            </p:nvSpPr>
            <p:spPr bwMode="auto">
              <a:xfrm>
                <a:off x="2127" y="2260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3" name="Rectangle 83"/>
              <p:cNvSpPr>
                <a:spLocks noChangeArrowheads="1"/>
              </p:cNvSpPr>
              <p:nvPr/>
            </p:nvSpPr>
            <p:spPr bwMode="auto">
              <a:xfrm>
                <a:off x="2145" y="2260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4" name="Rectangle 84"/>
              <p:cNvSpPr>
                <a:spLocks noChangeArrowheads="1"/>
              </p:cNvSpPr>
              <p:nvPr/>
            </p:nvSpPr>
            <p:spPr bwMode="auto">
              <a:xfrm>
                <a:off x="1950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5" name="Rectangle 85"/>
              <p:cNvSpPr>
                <a:spLocks noChangeArrowheads="1"/>
              </p:cNvSpPr>
              <p:nvPr/>
            </p:nvSpPr>
            <p:spPr bwMode="auto">
              <a:xfrm>
                <a:off x="1966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6" name="Rectangle 86"/>
              <p:cNvSpPr>
                <a:spLocks noChangeArrowheads="1"/>
              </p:cNvSpPr>
              <p:nvPr/>
            </p:nvSpPr>
            <p:spPr bwMode="auto">
              <a:xfrm>
                <a:off x="1984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7" name="Rectangle 87"/>
              <p:cNvSpPr>
                <a:spLocks noChangeArrowheads="1"/>
              </p:cNvSpPr>
              <p:nvPr/>
            </p:nvSpPr>
            <p:spPr bwMode="auto">
              <a:xfrm>
                <a:off x="2002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8" name="Rectangle 88"/>
              <p:cNvSpPr>
                <a:spLocks noChangeArrowheads="1"/>
              </p:cNvSpPr>
              <p:nvPr/>
            </p:nvSpPr>
            <p:spPr bwMode="auto">
              <a:xfrm>
                <a:off x="2019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79" name="Rectangle 89"/>
              <p:cNvSpPr>
                <a:spLocks noChangeArrowheads="1"/>
              </p:cNvSpPr>
              <p:nvPr/>
            </p:nvSpPr>
            <p:spPr bwMode="auto">
              <a:xfrm>
                <a:off x="2037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0" name="Rectangle 90"/>
              <p:cNvSpPr>
                <a:spLocks noChangeArrowheads="1"/>
              </p:cNvSpPr>
              <p:nvPr/>
            </p:nvSpPr>
            <p:spPr bwMode="auto">
              <a:xfrm>
                <a:off x="2055" y="2319"/>
                <a:ext cx="6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1" name="Rectangle 91"/>
              <p:cNvSpPr>
                <a:spLocks noChangeArrowheads="1"/>
              </p:cNvSpPr>
              <p:nvPr/>
            </p:nvSpPr>
            <p:spPr bwMode="auto">
              <a:xfrm>
                <a:off x="2071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2" name="Rectangle 92"/>
              <p:cNvSpPr>
                <a:spLocks noChangeArrowheads="1"/>
              </p:cNvSpPr>
              <p:nvPr/>
            </p:nvSpPr>
            <p:spPr bwMode="auto">
              <a:xfrm>
                <a:off x="2089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3" name="Rectangle 93"/>
              <p:cNvSpPr>
                <a:spLocks noChangeArrowheads="1"/>
              </p:cNvSpPr>
              <p:nvPr/>
            </p:nvSpPr>
            <p:spPr bwMode="auto">
              <a:xfrm>
                <a:off x="2107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4" name="Rectangle 94"/>
              <p:cNvSpPr>
                <a:spLocks noChangeArrowheads="1"/>
              </p:cNvSpPr>
              <p:nvPr/>
            </p:nvSpPr>
            <p:spPr bwMode="auto">
              <a:xfrm>
                <a:off x="2124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5" name="Rectangle 95"/>
              <p:cNvSpPr>
                <a:spLocks noChangeArrowheads="1"/>
              </p:cNvSpPr>
              <p:nvPr/>
            </p:nvSpPr>
            <p:spPr bwMode="auto">
              <a:xfrm>
                <a:off x="2142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6" name="Rectangle 96"/>
              <p:cNvSpPr>
                <a:spLocks noChangeArrowheads="1"/>
              </p:cNvSpPr>
              <p:nvPr/>
            </p:nvSpPr>
            <p:spPr bwMode="auto">
              <a:xfrm>
                <a:off x="2159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7" name="Rectangle 97"/>
              <p:cNvSpPr>
                <a:spLocks noChangeArrowheads="1"/>
              </p:cNvSpPr>
              <p:nvPr/>
            </p:nvSpPr>
            <p:spPr bwMode="auto">
              <a:xfrm>
                <a:off x="2176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8" name="Rectangle 98"/>
              <p:cNvSpPr>
                <a:spLocks noChangeArrowheads="1"/>
              </p:cNvSpPr>
              <p:nvPr/>
            </p:nvSpPr>
            <p:spPr bwMode="auto">
              <a:xfrm>
                <a:off x="2194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89" name="Rectangle 99"/>
              <p:cNvSpPr>
                <a:spLocks noChangeArrowheads="1"/>
              </p:cNvSpPr>
              <p:nvPr/>
            </p:nvSpPr>
            <p:spPr bwMode="auto">
              <a:xfrm>
                <a:off x="2212" y="2319"/>
                <a:ext cx="7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0" name="Rectangle 100"/>
              <p:cNvSpPr>
                <a:spLocks noChangeArrowheads="1"/>
              </p:cNvSpPr>
              <p:nvPr/>
            </p:nvSpPr>
            <p:spPr bwMode="auto">
              <a:xfrm>
                <a:off x="2229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1" name="Rectangle 101"/>
              <p:cNvSpPr>
                <a:spLocks noChangeArrowheads="1"/>
              </p:cNvSpPr>
              <p:nvPr/>
            </p:nvSpPr>
            <p:spPr bwMode="auto">
              <a:xfrm>
                <a:off x="2246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2" name="Rectangle 102"/>
              <p:cNvSpPr>
                <a:spLocks noChangeArrowheads="1"/>
              </p:cNvSpPr>
              <p:nvPr/>
            </p:nvSpPr>
            <p:spPr bwMode="auto">
              <a:xfrm>
                <a:off x="2263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3" name="Rectangle 103"/>
              <p:cNvSpPr>
                <a:spLocks noChangeArrowheads="1"/>
              </p:cNvSpPr>
              <p:nvPr/>
            </p:nvSpPr>
            <p:spPr bwMode="auto">
              <a:xfrm>
                <a:off x="2281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4" name="Rectangle 104"/>
              <p:cNvSpPr>
                <a:spLocks noChangeArrowheads="1"/>
              </p:cNvSpPr>
              <p:nvPr/>
            </p:nvSpPr>
            <p:spPr bwMode="auto">
              <a:xfrm>
                <a:off x="2299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5" name="Rectangle 105"/>
              <p:cNvSpPr>
                <a:spLocks noChangeArrowheads="1"/>
              </p:cNvSpPr>
              <p:nvPr/>
            </p:nvSpPr>
            <p:spPr bwMode="auto">
              <a:xfrm>
                <a:off x="2316" y="2319"/>
                <a:ext cx="8" cy="21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6" name="Rectangle 106"/>
              <p:cNvSpPr>
                <a:spLocks noChangeArrowheads="1"/>
              </p:cNvSpPr>
              <p:nvPr/>
            </p:nvSpPr>
            <p:spPr bwMode="auto">
              <a:xfrm>
                <a:off x="1777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7" name="Rectangle 107"/>
              <p:cNvSpPr>
                <a:spLocks noChangeArrowheads="1"/>
              </p:cNvSpPr>
              <p:nvPr/>
            </p:nvSpPr>
            <p:spPr bwMode="auto">
              <a:xfrm>
                <a:off x="1795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8" name="Rectangle 108"/>
              <p:cNvSpPr>
                <a:spLocks noChangeArrowheads="1"/>
              </p:cNvSpPr>
              <p:nvPr/>
            </p:nvSpPr>
            <p:spPr bwMode="auto">
              <a:xfrm>
                <a:off x="1812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599" name="Rectangle 109"/>
              <p:cNvSpPr>
                <a:spLocks noChangeArrowheads="1"/>
              </p:cNvSpPr>
              <p:nvPr/>
            </p:nvSpPr>
            <p:spPr bwMode="auto">
              <a:xfrm>
                <a:off x="1830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0" name="Rectangle 110"/>
              <p:cNvSpPr>
                <a:spLocks noChangeArrowheads="1"/>
              </p:cNvSpPr>
              <p:nvPr/>
            </p:nvSpPr>
            <p:spPr bwMode="auto">
              <a:xfrm>
                <a:off x="1848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1" name="Rectangle 111"/>
              <p:cNvSpPr>
                <a:spLocks noChangeArrowheads="1"/>
              </p:cNvSpPr>
              <p:nvPr/>
            </p:nvSpPr>
            <p:spPr bwMode="auto">
              <a:xfrm>
                <a:off x="1865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2" name="Rectangle 112"/>
              <p:cNvSpPr>
                <a:spLocks noChangeArrowheads="1"/>
              </p:cNvSpPr>
              <p:nvPr/>
            </p:nvSpPr>
            <p:spPr bwMode="auto">
              <a:xfrm>
                <a:off x="1882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3" name="Rectangle 113"/>
              <p:cNvSpPr>
                <a:spLocks noChangeArrowheads="1"/>
              </p:cNvSpPr>
              <p:nvPr/>
            </p:nvSpPr>
            <p:spPr bwMode="auto">
              <a:xfrm>
                <a:off x="1900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4" name="Rectangle 114"/>
              <p:cNvSpPr>
                <a:spLocks noChangeArrowheads="1"/>
              </p:cNvSpPr>
              <p:nvPr/>
            </p:nvSpPr>
            <p:spPr bwMode="auto">
              <a:xfrm>
                <a:off x="1917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5" name="Rectangle 115"/>
              <p:cNvSpPr>
                <a:spLocks noChangeArrowheads="1"/>
              </p:cNvSpPr>
              <p:nvPr/>
            </p:nvSpPr>
            <p:spPr bwMode="auto">
              <a:xfrm>
                <a:off x="1935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6" name="Rectangle 116"/>
              <p:cNvSpPr>
                <a:spLocks noChangeArrowheads="1"/>
              </p:cNvSpPr>
              <p:nvPr/>
            </p:nvSpPr>
            <p:spPr bwMode="auto">
              <a:xfrm>
                <a:off x="1953" y="2376"/>
                <a:ext cx="6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7" name="Rectangle 117"/>
              <p:cNvSpPr>
                <a:spLocks noChangeArrowheads="1"/>
              </p:cNvSpPr>
              <p:nvPr/>
            </p:nvSpPr>
            <p:spPr bwMode="auto">
              <a:xfrm>
                <a:off x="1969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8" name="Rectangle 118"/>
              <p:cNvSpPr>
                <a:spLocks noChangeArrowheads="1"/>
              </p:cNvSpPr>
              <p:nvPr/>
            </p:nvSpPr>
            <p:spPr bwMode="auto">
              <a:xfrm>
                <a:off x="1987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09" name="Rectangle 119"/>
              <p:cNvSpPr>
                <a:spLocks noChangeArrowheads="1"/>
              </p:cNvSpPr>
              <p:nvPr/>
            </p:nvSpPr>
            <p:spPr bwMode="auto">
              <a:xfrm>
                <a:off x="2005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0" name="Rectangle 120"/>
              <p:cNvSpPr>
                <a:spLocks noChangeArrowheads="1"/>
              </p:cNvSpPr>
              <p:nvPr/>
            </p:nvSpPr>
            <p:spPr bwMode="auto">
              <a:xfrm>
                <a:off x="2022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1" name="Rectangle 121"/>
              <p:cNvSpPr>
                <a:spLocks noChangeArrowheads="1"/>
              </p:cNvSpPr>
              <p:nvPr/>
            </p:nvSpPr>
            <p:spPr bwMode="auto">
              <a:xfrm>
                <a:off x="2040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2" name="Rectangle 122"/>
              <p:cNvSpPr>
                <a:spLocks noChangeArrowheads="1"/>
              </p:cNvSpPr>
              <p:nvPr/>
            </p:nvSpPr>
            <p:spPr bwMode="auto">
              <a:xfrm>
                <a:off x="2057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3" name="Rectangle 123"/>
              <p:cNvSpPr>
                <a:spLocks noChangeArrowheads="1"/>
              </p:cNvSpPr>
              <p:nvPr/>
            </p:nvSpPr>
            <p:spPr bwMode="auto">
              <a:xfrm>
                <a:off x="2074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4" name="Rectangle 124"/>
              <p:cNvSpPr>
                <a:spLocks noChangeArrowheads="1"/>
              </p:cNvSpPr>
              <p:nvPr/>
            </p:nvSpPr>
            <p:spPr bwMode="auto">
              <a:xfrm>
                <a:off x="2092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5" name="Rectangle 125"/>
              <p:cNvSpPr>
                <a:spLocks noChangeArrowheads="1"/>
              </p:cNvSpPr>
              <p:nvPr/>
            </p:nvSpPr>
            <p:spPr bwMode="auto">
              <a:xfrm>
                <a:off x="2110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6" name="Rectangle 126"/>
              <p:cNvSpPr>
                <a:spLocks noChangeArrowheads="1"/>
              </p:cNvSpPr>
              <p:nvPr/>
            </p:nvSpPr>
            <p:spPr bwMode="auto">
              <a:xfrm>
                <a:off x="2127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7" name="Rectangle 127"/>
              <p:cNvSpPr>
                <a:spLocks noChangeArrowheads="1"/>
              </p:cNvSpPr>
              <p:nvPr/>
            </p:nvSpPr>
            <p:spPr bwMode="auto">
              <a:xfrm>
                <a:off x="2145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8" name="Rectangle 128"/>
              <p:cNvSpPr>
                <a:spLocks noChangeArrowheads="1"/>
              </p:cNvSpPr>
              <p:nvPr/>
            </p:nvSpPr>
            <p:spPr bwMode="auto">
              <a:xfrm>
                <a:off x="2180" y="2369"/>
                <a:ext cx="388" cy="39"/>
              </a:xfrm>
              <a:prstGeom prst="rect">
                <a:avLst/>
              </a:prstGeom>
              <a:solidFill>
                <a:srgbClr val="D39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19" name="Rectangle 129"/>
              <p:cNvSpPr>
                <a:spLocks noChangeArrowheads="1"/>
              </p:cNvSpPr>
              <p:nvPr/>
            </p:nvSpPr>
            <p:spPr bwMode="auto">
              <a:xfrm>
                <a:off x="2187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0" name="Rectangle 130"/>
              <p:cNvSpPr>
                <a:spLocks noChangeArrowheads="1"/>
              </p:cNvSpPr>
              <p:nvPr/>
            </p:nvSpPr>
            <p:spPr bwMode="auto">
              <a:xfrm>
                <a:off x="2205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1" name="Rectangle 131"/>
              <p:cNvSpPr>
                <a:spLocks noChangeArrowheads="1"/>
              </p:cNvSpPr>
              <p:nvPr/>
            </p:nvSpPr>
            <p:spPr bwMode="auto">
              <a:xfrm>
                <a:off x="2221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2" name="Rectangle 132"/>
              <p:cNvSpPr>
                <a:spLocks noChangeArrowheads="1"/>
              </p:cNvSpPr>
              <p:nvPr/>
            </p:nvSpPr>
            <p:spPr bwMode="auto">
              <a:xfrm>
                <a:off x="2239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3" name="Rectangle 133"/>
              <p:cNvSpPr>
                <a:spLocks noChangeArrowheads="1"/>
              </p:cNvSpPr>
              <p:nvPr/>
            </p:nvSpPr>
            <p:spPr bwMode="auto">
              <a:xfrm>
                <a:off x="2257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4" name="Rectangle 134"/>
              <p:cNvSpPr>
                <a:spLocks noChangeArrowheads="1"/>
              </p:cNvSpPr>
              <p:nvPr/>
            </p:nvSpPr>
            <p:spPr bwMode="auto">
              <a:xfrm>
                <a:off x="2274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5" name="Rectangle 135"/>
              <p:cNvSpPr>
                <a:spLocks noChangeArrowheads="1"/>
              </p:cNvSpPr>
              <p:nvPr/>
            </p:nvSpPr>
            <p:spPr bwMode="auto">
              <a:xfrm>
                <a:off x="2292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6" name="Rectangle 136"/>
              <p:cNvSpPr>
                <a:spLocks noChangeArrowheads="1"/>
              </p:cNvSpPr>
              <p:nvPr/>
            </p:nvSpPr>
            <p:spPr bwMode="auto">
              <a:xfrm>
                <a:off x="2310" y="2376"/>
                <a:ext cx="6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7" name="Rectangle 137"/>
              <p:cNvSpPr>
                <a:spLocks noChangeArrowheads="1"/>
              </p:cNvSpPr>
              <p:nvPr/>
            </p:nvSpPr>
            <p:spPr bwMode="auto">
              <a:xfrm>
                <a:off x="2326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8" name="Rectangle 138"/>
              <p:cNvSpPr>
                <a:spLocks noChangeArrowheads="1"/>
              </p:cNvSpPr>
              <p:nvPr/>
            </p:nvSpPr>
            <p:spPr bwMode="auto">
              <a:xfrm>
                <a:off x="2344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29" name="Rectangle 139"/>
              <p:cNvSpPr>
                <a:spLocks noChangeArrowheads="1"/>
              </p:cNvSpPr>
              <p:nvPr/>
            </p:nvSpPr>
            <p:spPr bwMode="auto">
              <a:xfrm>
                <a:off x="2362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0" name="Rectangle 140"/>
              <p:cNvSpPr>
                <a:spLocks noChangeArrowheads="1"/>
              </p:cNvSpPr>
              <p:nvPr/>
            </p:nvSpPr>
            <p:spPr bwMode="auto">
              <a:xfrm>
                <a:off x="2379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1" name="Rectangle 141"/>
              <p:cNvSpPr>
                <a:spLocks noChangeArrowheads="1"/>
              </p:cNvSpPr>
              <p:nvPr/>
            </p:nvSpPr>
            <p:spPr bwMode="auto">
              <a:xfrm>
                <a:off x="2397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2" name="Rectangle 142"/>
              <p:cNvSpPr>
                <a:spLocks noChangeArrowheads="1"/>
              </p:cNvSpPr>
              <p:nvPr/>
            </p:nvSpPr>
            <p:spPr bwMode="auto">
              <a:xfrm>
                <a:off x="2414" y="2376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3" name="Rectangle 143"/>
              <p:cNvSpPr>
                <a:spLocks noChangeArrowheads="1"/>
              </p:cNvSpPr>
              <p:nvPr/>
            </p:nvSpPr>
            <p:spPr bwMode="auto">
              <a:xfrm>
                <a:off x="2431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4" name="Rectangle 144"/>
              <p:cNvSpPr>
                <a:spLocks noChangeArrowheads="1"/>
              </p:cNvSpPr>
              <p:nvPr/>
            </p:nvSpPr>
            <p:spPr bwMode="auto">
              <a:xfrm>
                <a:off x="2449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5" name="Rectangle 145"/>
              <p:cNvSpPr>
                <a:spLocks noChangeArrowheads="1"/>
              </p:cNvSpPr>
              <p:nvPr/>
            </p:nvSpPr>
            <p:spPr bwMode="auto">
              <a:xfrm>
                <a:off x="2466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6" name="Rectangle 146"/>
              <p:cNvSpPr>
                <a:spLocks noChangeArrowheads="1"/>
              </p:cNvSpPr>
              <p:nvPr/>
            </p:nvSpPr>
            <p:spPr bwMode="auto">
              <a:xfrm>
                <a:off x="2484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7" name="Rectangle 147"/>
              <p:cNvSpPr>
                <a:spLocks noChangeArrowheads="1"/>
              </p:cNvSpPr>
              <p:nvPr/>
            </p:nvSpPr>
            <p:spPr bwMode="auto">
              <a:xfrm>
                <a:off x="2501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8" name="Rectangle 148"/>
              <p:cNvSpPr>
                <a:spLocks noChangeArrowheads="1"/>
              </p:cNvSpPr>
              <p:nvPr/>
            </p:nvSpPr>
            <p:spPr bwMode="auto">
              <a:xfrm>
                <a:off x="2518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39" name="Rectangle 149"/>
              <p:cNvSpPr>
                <a:spLocks noChangeArrowheads="1"/>
              </p:cNvSpPr>
              <p:nvPr/>
            </p:nvSpPr>
            <p:spPr bwMode="auto">
              <a:xfrm>
                <a:off x="2536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0" name="Rectangle 150"/>
              <p:cNvSpPr>
                <a:spLocks noChangeArrowheads="1"/>
              </p:cNvSpPr>
              <p:nvPr/>
            </p:nvSpPr>
            <p:spPr bwMode="auto">
              <a:xfrm>
                <a:off x="2554" y="2376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1" name="Rectangle 151"/>
              <p:cNvSpPr>
                <a:spLocks noChangeArrowheads="1"/>
              </p:cNvSpPr>
              <p:nvPr/>
            </p:nvSpPr>
            <p:spPr bwMode="auto">
              <a:xfrm>
                <a:off x="2026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2" name="Rectangle 152"/>
              <p:cNvSpPr>
                <a:spLocks noChangeArrowheads="1"/>
              </p:cNvSpPr>
              <p:nvPr/>
            </p:nvSpPr>
            <p:spPr bwMode="auto">
              <a:xfrm>
                <a:off x="2044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3" name="Rectangle 153"/>
              <p:cNvSpPr>
                <a:spLocks noChangeArrowheads="1"/>
              </p:cNvSpPr>
              <p:nvPr/>
            </p:nvSpPr>
            <p:spPr bwMode="auto">
              <a:xfrm>
                <a:off x="2061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4" name="Rectangle 154"/>
              <p:cNvSpPr>
                <a:spLocks noChangeArrowheads="1"/>
              </p:cNvSpPr>
              <p:nvPr/>
            </p:nvSpPr>
            <p:spPr bwMode="auto">
              <a:xfrm>
                <a:off x="2078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5" name="Rectangle 155"/>
              <p:cNvSpPr>
                <a:spLocks noChangeArrowheads="1"/>
              </p:cNvSpPr>
              <p:nvPr/>
            </p:nvSpPr>
            <p:spPr bwMode="auto">
              <a:xfrm>
                <a:off x="2096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6" name="Rectangle 156"/>
              <p:cNvSpPr>
                <a:spLocks noChangeArrowheads="1"/>
              </p:cNvSpPr>
              <p:nvPr/>
            </p:nvSpPr>
            <p:spPr bwMode="auto">
              <a:xfrm>
                <a:off x="2113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7" name="Rectangle 157"/>
              <p:cNvSpPr>
                <a:spLocks noChangeArrowheads="1"/>
              </p:cNvSpPr>
              <p:nvPr/>
            </p:nvSpPr>
            <p:spPr bwMode="auto">
              <a:xfrm>
                <a:off x="2131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8" name="Rectangle 158"/>
              <p:cNvSpPr>
                <a:spLocks noChangeArrowheads="1"/>
              </p:cNvSpPr>
              <p:nvPr/>
            </p:nvSpPr>
            <p:spPr bwMode="auto">
              <a:xfrm>
                <a:off x="2149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49" name="Rectangle 159"/>
              <p:cNvSpPr>
                <a:spLocks noChangeArrowheads="1"/>
              </p:cNvSpPr>
              <p:nvPr/>
            </p:nvSpPr>
            <p:spPr bwMode="auto">
              <a:xfrm>
                <a:off x="2165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0" name="Rectangle 160"/>
              <p:cNvSpPr>
                <a:spLocks noChangeArrowheads="1"/>
              </p:cNvSpPr>
              <p:nvPr/>
            </p:nvSpPr>
            <p:spPr bwMode="auto">
              <a:xfrm>
                <a:off x="2183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1" name="Rectangle 161"/>
              <p:cNvSpPr>
                <a:spLocks noChangeArrowheads="1"/>
              </p:cNvSpPr>
              <p:nvPr/>
            </p:nvSpPr>
            <p:spPr bwMode="auto">
              <a:xfrm>
                <a:off x="2201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2" name="Rectangle 162"/>
              <p:cNvSpPr>
                <a:spLocks noChangeArrowheads="1"/>
              </p:cNvSpPr>
              <p:nvPr/>
            </p:nvSpPr>
            <p:spPr bwMode="auto">
              <a:xfrm>
                <a:off x="2218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3" name="Rectangle 163"/>
              <p:cNvSpPr>
                <a:spLocks noChangeArrowheads="1"/>
              </p:cNvSpPr>
              <p:nvPr/>
            </p:nvSpPr>
            <p:spPr bwMode="auto">
              <a:xfrm>
                <a:off x="2236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4" name="Rectangle 164"/>
              <p:cNvSpPr>
                <a:spLocks noChangeArrowheads="1"/>
              </p:cNvSpPr>
              <p:nvPr/>
            </p:nvSpPr>
            <p:spPr bwMode="auto">
              <a:xfrm>
                <a:off x="2254" y="2435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5" name="Rectangle 165"/>
              <p:cNvSpPr>
                <a:spLocks noChangeArrowheads="1"/>
              </p:cNvSpPr>
              <p:nvPr/>
            </p:nvSpPr>
            <p:spPr bwMode="auto">
              <a:xfrm>
                <a:off x="2270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6" name="Rectangle 166"/>
              <p:cNvSpPr>
                <a:spLocks noChangeArrowheads="1"/>
              </p:cNvSpPr>
              <p:nvPr/>
            </p:nvSpPr>
            <p:spPr bwMode="auto">
              <a:xfrm>
                <a:off x="2288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7" name="Rectangle 167"/>
              <p:cNvSpPr>
                <a:spLocks noChangeArrowheads="1"/>
              </p:cNvSpPr>
              <p:nvPr/>
            </p:nvSpPr>
            <p:spPr bwMode="auto">
              <a:xfrm>
                <a:off x="2306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8" name="Rectangle 168"/>
              <p:cNvSpPr>
                <a:spLocks noChangeArrowheads="1"/>
              </p:cNvSpPr>
              <p:nvPr/>
            </p:nvSpPr>
            <p:spPr bwMode="auto">
              <a:xfrm>
                <a:off x="2323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59" name="Rectangle 169"/>
              <p:cNvSpPr>
                <a:spLocks noChangeArrowheads="1"/>
              </p:cNvSpPr>
              <p:nvPr/>
            </p:nvSpPr>
            <p:spPr bwMode="auto">
              <a:xfrm>
                <a:off x="2341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0" name="Rectangle 170"/>
              <p:cNvSpPr>
                <a:spLocks noChangeArrowheads="1"/>
              </p:cNvSpPr>
              <p:nvPr/>
            </p:nvSpPr>
            <p:spPr bwMode="auto">
              <a:xfrm>
                <a:off x="2358" y="2435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1" name="Rectangle 171"/>
              <p:cNvSpPr>
                <a:spLocks noChangeArrowheads="1"/>
              </p:cNvSpPr>
              <p:nvPr/>
            </p:nvSpPr>
            <p:spPr bwMode="auto">
              <a:xfrm>
                <a:off x="2375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2" name="Rectangle 172"/>
              <p:cNvSpPr>
                <a:spLocks noChangeArrowheads="1"/>
              </p:cNvSpPr>
              <p:nvPr/>
            </p:nvSpPr>
            <p:spPr bwMode="auto">
              <a:xfrm>
                <a:off x="2393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3" name="Rectangle 173"/>
              <p:cNvSpPr>
                <a:spLocks noChangeArrowheads="1"/>
              </p:cNvSpPr>
              <p:nvPr/>
            </p:nvSpPr>
            <p:spPr bwMode="auto">
              <a:xfrm>
                <a:off x="1853" y="2494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4" name="Rectangle 174"/>
              <p:cNvSpPr>
                <a:spLocks noChangeArrowheads="1"/>
              </p:cNvSpPr>
              <p:nvPr/>
            </p:nvSpPr>
            <p:spPr bwMode="auto">
              <a:xfrm>
                <a:off x="1870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5" name="Rectangle 175"/>
              <p:cNvSpPr>
                <a:spLocks noChangeArrowheads="1"/>
              </p:cNvSpPr>
              <p:nvPr/>
            </p:nvSpPr>
            <p:spPr bwMode="auto">
              <a:xfrm>
                <a:off x="1888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6" name="Rectangle 176"/>
              <p:cNvSpPr>
                <a:spLocks noChangeArrowheads="1"/>
              </p:cNvSpPr>
              <p:nvPr/>
            </p:nvSpPr>
            <p:spPr bwMode="auto">
              <a:xfrm>
                <a:off x="1906" y="2494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7" name="Rectangle 177"/>
              <p:cNvSpPr>
                <a:spLocks noChangeArrowheads="1"/>
              </p:cNvSpPr>
              <p:nvPr/>
            </p:nvSpPr>
            <p:spPr bwMode="auto">
              <a:xfrm>
                <a:off x="1923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8" name="Rectangle 178"/>
              <p:cNvSpPr>
                <a:spLocks noChangeArrowheads="1"/>
              </p:cNvSpPr>
              <p:nvPr/>
            </p:nvSpPr>
            <p:spPr bwMode="auto">
              <a:xfrm>
                <a:off x="1940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69" name="Rectangle 179"/>
              <p:cNvSpPr>
                <a:spLocks noChangeArrowheads="1"/>
              </p:cNvSpPr>
              <p:nvPr/>
            </p:nvSpPr>
            <p:spPr bwMode="auto">
              <a:xfrm>
                <a:off x="1958" y="2494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0" name="Rectangle 180"/>
              <p:cNvSpPr>
                <a:spLocks noChangeArrowheads="1"/>
              </p:cNvSpPr>
              <p:nvPr/>
            </p:nvSpPr>
            <p:spPr bwMode="auto">
              <a:xfrm>
                <a:off x="1975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1" name="Rectangle 181"/>
              <p:cNvSpPr>
                <a:spLocks noChangeArrowheads="1"/>
              </p:cNvSpPr>
              <p:nvPr/>
            </p:nvSpPr>
            <p:spPr bwMode="auto">
              <a:xfrm>
                <a:off x="1993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2" name="Rectangle 182"/>
              <p:cNvSpPr>
                <a:spLocks noChangeArrowheads="1"/>
              </p:cNvSpPr>
              <p:nvPr/>
            </p:nvSpPr>
            <p:spPr bwMode="auto">
              <a:xfrm>
                <a:off x="2010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3" name="Rectangle 183"/>
              <p:cNvSpPr>
                <a:spLocks noChangeArrowheads="1"/>
              </p:cNvSpPr>
              <p:nvPr/>
            </p:nvSpPr>
            <p:spPr bwMode="auto">
              <a:xfrm>
                <a:off x="2027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4" name="Rectangle 184"/>
              <p:cNvSpPr>
                <a:spLocks noChangeArrowheads="1"/>
              </p:cNvSpPr>
              <p:nvPr/>
            </p:nvSpPr>
            <p:spPr bwMode="auto">
              <a:xfrm>
                <a:off x="2045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5" name="Rectangle 185"/>
              <p:cNvSpPr>
                <a:spLocks noChangeArrowheads="1"/>
              </p:cNvSpPr>
              <p:nvPr/>
            </p:nvSpPr>
            <p:spPr bwMode="auto">
              <a:xfrm>
                <a:off x="2062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6" name="Rectangle 186"/>
              <p:cNvSpPr>
                <a:spLocks noChangeArrowheads="1"/>
              </p:cNvSpPr>
              <p:nvPr/>
            </p:nvSpPr>
            <p:spPr bwMode="auto">
              <a:xfrm>
                <a:off x="2080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7" name="Rectangle 187"/>
              <p:cNvSpPr>
                <a:spLocks noChangeArrowheads="1"/>
              </p:cNvSpPr>
              <p:nvPr/>
            </p:nvSpPr>
            <p:spPr bwMode="auto">
              <a:xfrm>
                <a:off x="2098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8" name="Rectangle 188"/>
              <p:cNvSpPr>
                <a:spLocks noChangeArrowheads="1"/>
              </p:cNvSpPr>
              <p:nvPr/>
            </p:nvSpPr>
            <p:spPr bwMode="auto">
              <a:xfrm>
                <a:off x="2115" y="2494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79" name="Rectangle 189"/>
              <p:cNvSpPr>
                <a:spLocks noChangeArrowheads="1"/>
              </p:cNvSpPr>
              <p:nvPr/>
            </p:nvSpPr>
            <p:spPr bwMode="auto">
              <a:xfrm>
                <a:off x="2132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0" name="Rectangle 190"/>
              <p:cNvSpPr>
                <a:spLocks noChangeArrowheads="1"/>
              </p:cNvSpPr>
              <p:nvPr/>
            </p:nvSpPr>
            <p:spPr bwMode="auto">
              <a:xfrm>
                <a:off x="2150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1" name="Rectangle 191"/>
              <p:cNvSpPr>
                <a:spLocks noChangeArrowheads="1"/>
              </p:cNvSpPr>
              <p:nvPr/>
            </p:nvSpPr>
            <p:spPr bwMode="auto">
              <a:xfrm>
                <a:off x="2167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2" name="Rectangle 192"/>
              <p:cNvSpPr>
                <a:spLocks noChangeArrowheads="1"/>
              </p:cNvSpPr>
              <p:nvPr/>
            </p:nvSpPr>
            <p:spPr bwMode="auto">
              <a:xfrm>
                <a:off x="2185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3" name="Rectangle 193"/>
              <p:cNvSpPr>
                <a:spLocks noChangeArrowheads="1"/>
              </p:cNvSpPr>
              <p:nvPr/>
            </p:nvSpPr>
            <p:spPr bwMode="auto">
              <a:xfrm>
                <a:off x="2203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4" name="Rectangle 194"/>
              <p:cNvSpPr>
                <a:spLocks noChangeArrowheads="1"/>
              </p:cNvSpPr>
              <p:nvPr/>
            </p:nvSpPr>
            <p:spPr bwMode="auto">
              <a:xfrm>
                <a:off x="2219" y="2494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5" name="Rectangle 195"/>
              <p:cNvSpPr>
                <a:spLocks noChangeArrowheads="1"/>
              </p:cNvSpPr>
              <p:nvPr/>
            </p:nvSpPr>
            <p:spPr bwMode="auto">
              <a:xfrm>
                <a:off x="1604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6" name="Rectangle 196"/>
              <p:cNvSpPr>
                <a:spLocks noChangeArrowheads="1"/>
              </p:cNvSpPr>
              <p:nvPr/>
            </p:nvSpPr>
            <p:spPr bwMode="auto">
              <a:xfrm>
                <a:off x="1622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7" name="Rectangle 197"/>
              <p:cNvSpPr>
                <a:spLocks noChangeArrowheads="1"/>
              </p:cNvSpPr>
              <p:nvPr/>
            </p:nvSpPr>
            <p:spPr bwMode="auto">
              <a:xfrm>
                <a:off x="1639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8" name="Rectangle 198"/>
              <p:cNvSpPr>
                <a:spLocks noChangeArrowheads="1"/>
              </p:cNvSpPr>
              <p:nvPr/>
            </p:nvSpPr>
            <p:spPr bwMode="auto">
              <a:xfrm>
                <a:off x="1656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89" name="Rectangle 199"/>
              <p:cNvSpPr>
                <a:spLocks noChangeArrowheads="1"/>
              </p:cNvSpPr>
              <p:nvPr/>
            </p:nvSpPr>
            <p:spPr bwMode="auto">
              <a:xfrm>
                <a:off x="1674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90" name="Rectangle 200"/>
              <p:cNvSpPr>
                <a:spLocks noChangeArrowheads="1"/>
              </p:cNvSpPr>
              <p:nvPr/>
            </p:nvSpPr>
            <p:spPr bwMode="auto">
              <a:xfrm>
                <a:off x="1692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91" name="Rectangle 201"/>
              <p:cNvSpPr>
                <a:spLocks noChangeArrowheads="1"/>
              </p:cNvSpPr>
              <p:nvPr/>
            </p:nvSpPr>
            <p:spPr bwMode="auto">
              <a:xfrm>
                <a:off x="1709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92" name="Rectangle 202"/>
              <p:cNvSpPr>
                <a:spLocks noChangeArrowheads="1"/>
              </p:cNvSpPr>
              <p:nvPr/>
            </p:nvSpPr>
            <p:spPr bwMode="auto">
              <a:xfrm>
                <a:off x="1727" y="2435"/>
                <a:ext cx="7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93" name="Rectangle 203"/>
              <p:cNvSpPr>
                <a:spLocks noChangeArrowheads="1"/>
              </p:cNvSpPr>
              <p:nvPr/>
            </p:nvSpPr>
            <p:spPr bwMode="auto">
              <a:xfrm>
                <a:off x="1744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694" name="Rectangle 204"/>
              <p:cNvSpPr>
                <a:spLocks noChangeArrowheads="1"/>
              </p:cNvSpPr>
              <p:nvPr/>
            </p:nvSpPr>
            <p:spPr bwMode="auto">
              <a:xfrm>
                <a:off x="1761" y="2435"/>
                <a:ext cx="8" cy="23"/>
              </a:xfrm>
              <a:prstGeom prst="rect">
                <a:avLst/>
              </a:prstGeom>
              <a:solidFill>
                <a:srgbClr val="E5C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9419" name="Rectangle 206"/>
            <p:cNvSpPr>
              <a:spLocks noChangeArrowheads="1"/>
            </p:cNvSpPr>
            <p:nvPr/>
          </p:nvSpPr>
          <p:spPr bwMode="auto">
            <a:xfrm>
              <a:off x="2720800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0" name="Rectangle 207"/>
            <p:cNvSpPr>
              <a:spLocks noChangeArrowheads="1"/>
            </p:cNvSpPr>
            <p:nvPr/>
          </p:nvSpPr>
          <p:spPr bwMode="auto">
            <a:xfrm>
              <a:off x="2748329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1" name="Rectangle 208"/>
            <p:cNvSpPr>
              <a:spLocks noChangeArrowheads="1"/>
            </p:cNvSpPr>
            <p:nvPr/>
          </p:nvSpPr>
          <p:spPr bwMode="auto">
            <a:xfrm>
              <a:off x="2774328" y="3946254"/>
              <a:ext cx="10706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2" name="Rectangle 209"/>
            <p:cNvSpPr>
              <a:spLocks noChangeArrowheads="1"/>
            </p:cNvSpPr>
            <p:nvPr/>
          </p:nvSpPr>
          <p:spPr bwMode="auto">
            <a:xfrm>
              <a:off x="2800327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3" name="Rectangle 210"/>
            <p:cNvSpPr>
              <a:spLocks noChangeArrowheads="1"/>
            </p:cNvSpPr>
            <p:nvPr/>
          </p:nvSpPr>
          <p:spPr bwMode="auto">
            <a:xfrm>
              <a:off x="2827856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4" name="Rectangle 211"/>
            <p:cNvSpPr>
              <a:spLocks noChangeArrowheads="1"/>
            </p:cNvSpPr>
            <p:nvPr/>
          </p:nvSpPr>
          <p:spPr bwMode="auto">
            <a:xfrm>
              <a:off x="2853855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5" name="Rectangle 212"/>
            <p:cNvSpPr>
              <a:spLocks noChangeArrowheads="1"/>
            </p:cNvSpPr>
            <p:nvPr/>
          </p:nvSpPr>
          <p:spPr bwMode="auto">
            <a:xfrm>
              <a:off x="2881384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6" name="Rectangle 213"/>
            <p:cNvSpPr>
              <a:spLocks noChangeArrowheads="1"/>
            </p:cNvSpPr>
            <p:nvPr/>
          </p:nvSpPr>
          <p:spPr bwMode="auto">
            <a:xfrm>
              <a:off x="2908912" y="3946254"/>
              <a:ext cx="10706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7" name="Rectangle 214"/>
            <p:cNvSpPr>
              <a:spLocks noChangeArrowheads="1"/>
            </p:cNvSpPr>
            <p:nvPr/>
          </p:nvSpPr>
          <p:spPr bwMode="auto">
            <a:xfrm>
              <a:off x="2933382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8" name="Rectangle 215"/>
            <p:cNvSpPr>
              <a:spLocks noChangeArrowheads="1"/>
            </p:cNvSpPr>
            <p:nvPr/>
          </p:nvSpPr>
          <p:spPr bwMode="auto">
            <a:xfrm>
              <a:off x="2960911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29" name="Rectangle 216"/>
            <p:cNvSpPr>
              <a:spLocks noChangeArrowheads="1"/>
            </p:cNvSpPr>
            <p:nvPr/>
          </p:nvSpPr>
          <p:spPr bwMode="auto">
            <a:xfrm>
              <a:off x="2988439" y="3946254"/>
              <a:ext cx="10706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0" name="Rectangle 217"/>
            <p:cNvSpPr>
              <a:spLocks noChangeArrowheads="1"/>
            </p:cNvSpPr>
            <p:nvPr/>
          </p:nvSpPr>
          <p:spPr bwMode="auto">
            <a:xfrm>
              <a:off x="3014438" y="3946254"/>
              <a:ext cx="12235" cy="35175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1" name="Rectangle 218"/>
            <p:cNvSpPr>
              <a:spLocks noChangeArrowheads="1"/>
            </p:cNvSpPr>
            <p:nvPr/>
          </p:nvSpPr>
          <p:spPr bwMode="auto">
            <a:xfrm>
              <a:off x="2823268" y="4203187"/>
              <a:ext cx="593394" cy="59645"/>
            </a:xfrm>
            <a:prstGeom prst="rect">
              <a:avLst/>
            </a:prstGeom>
            <a:solidFill>
              <a:srgbClr val="D39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2" name="Rectangle 219"/>
            <p:cNvSpPr>
              <a:spLocks noChangeArrowheads="1"/>
            </p:cNvSpPr>
            <p:nvPr/>
          </p:nvSpPr>
          <p:spPr bwMode="auto">
            <a:xfrm>
              <a:off x="3087848" y="4114484"/>
              <a:ext cx="594923" cy="58116"/>
            </a:xfrm>
            <a:prstGeom prst="rect">
              <a:avLst/>
            </a:prstGeom>
            <a:solidFill>
              <a:srgbClr val="D39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3" name="Rectangle 220"/>
            <p:cNvSpPr>
              <a:spLocks noChangeArrowheads="1"/>
            </p:cNvSpPr>
            <p:nvPr/>
          </p:nvSpPr>
          <p:spPr bwMode="auto">
            <a:xfrm>
              <a:off x="3098553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4" name="Rectangle 221"/>
            <p:cNvSpPr>
              <a:spLocks noChangeArrowheads="1"/>
            </p:cNvSpPr>
            <p:nvPr/>
          </p:nvSpPr>
          <p:spPr bwMode="auto">
            <a:xfrm>
              <a:off x="3126082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5" name="Rectangle 222"/>
            <p:cNvSpPr>
              <a:spLocks noChangeArrowheads="1"/>
            </p:cNvSpPr>
            <p:nvPr/>
          </p:nvSpPr>
          <p:spPr bwMode="auto">
            <a:xfrm>
              <a:off x="3152081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6" name="Rectangle 223"/>
            <p:cNvSpPr>
              <a:spLocks noChangeArrowheads="1"/>
            </p:cNvSpPr>
            <p:nvPr/>
          </p:nvSpPr>
          <p:spPr bwMode="auto">
            <a:xfrm>
              <a:off x="3178080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7" name="Rectangle 224"/>
            <p:cNvSpPr>
              <a:spLocks noChangeArrowheads="1"/>
            </p:cNvSpPr>
            <p:nvPr/>
          </p:nvSpPr>
          <p:spPr bwMode="auto">
            <a:xfrm>
              <a:off x="3205609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8" name="Rectangle 225"/>
            <p:cNvSpPr>
              <a:spLocks noChangeArrowheads="1"/>
            </p:cNvSpPr>
            <p:nvPr/>
          </p:nvSpPr>
          <p:spPr bwMode="auto">
            <a:xfrm>
              <a:off x="3231608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39" name="Rectangle 226"/>
            <p:cNvSpPr>
              <a:spLocks noChangeArrowheads="1"/>
            </p:cNvSpPr>
            <p:nvPr/>
          </p:nvSpPr>
          <p:spPr bwMode="auto">
            <a:xfrm>
              <a:off x="3259137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0" name="Rectangle 227"/>
            <p:cNvSpPr>
              <a:spLocks noChangeArrowheads="1"/>
            </p:cNvSpPr>
            <p:nvPr/>
          </p:nvSpPr>
          <p:spPr bwMode="auto">
            <a:xfrm>
              <a:off x="3286665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1" name="Rectangle 228"/>
            <p:cNvSpPr>
              <a:spLocks noChangeArrowheads="1"/>
            </p:cNvSpPr>
            <p:nvPr/>
          </p:nvSpPr>
          <p:spPr bwMode="auto">
            <a:xfrm>
              <a:off x="3311135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2" name="Rectangle 229"/>
            <p:cNvSpPr>
              <a:spLocks noChangeArrowheads="1"/>
            </p:cNvSpPr>
            <p:nvPr/>
          </p:nvSpPr>
          <p:spPr bwMode="auto">
            <a:xfrm>
              <a:off x="3338664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3" name="Rectangle 230"/>
            <p:cNvSpPr>
              <a:spLocks noChangeArrowheads="1"/>
            </p:cNvSpPr>
            <p:nvPr/>
          </p:nvSpPr>
          <p:spPr bwMode="auto">
            <a:xfrm>
              <a:off x="3366192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4" name="Rectangle 231"/>
            <p:cNvSpPr>
              <a:spLocks noChangeArrowheads="1"/>
            </p:cNvSpPr>
            <p:nvPr/>
          </p:nvSpPr>
          <p:spPr bwMode="auto">
            <a:xfrm>
              <a:off x="3392192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5" name="Rectangle 232"/>
            <p:cNvSpPr>
              <a:spLocks noChangeArrowheads="1"/>
            </p:cNvSpPr>
            <p:nvPr/>
          </p:nvSpPr>
          <p:spPr bwMode="auto">
            <a:xfrm>
              <a:off x="3419720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6" name="Rectangle 233"/>
            <p:cNvSpPr>
              <a:spLocks noChangeArrowheads="1"/>
            </p:cNvSpPr>
            <p:nvPr/>
          </p:nvSpPr>
          <p:spPr bwMode="auto">
            <a:xfrm>
              <a:off x="3447249" y="4126719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7" name="Rectangle 234"/>
            <p:cNvSpPr>
              <a:spLocks noChangeArrowheads="1"/>
            </p:cNvSpPr>
            <p:nvPr/>
          </p:nvSpPr>
          <p:spPr bwMode="auto">
            <a:xfrm>
              <a:off x="3471719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8" name="Rectangle 235"/>
            <p:cNvSpPr>
              <a:spLocks noChangeArrowheads="1"/>
            </p:cNvSpPr>
            <p:nvPr/>
          </p:nvSpPr>
          <p:spPr bwMode="auto">
            <a:xfrm>
              <a:off x="3499247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49" name="Rectangle 236"/>
            <p:cNvSpPr>
              <a:spLocks noChangeArrowheads="1"/>
            </p:cNvSpPr>
            <p:nvPr/>
          </p:nvSpPr>
          <p:spPr bwMode="auto">
            <a:xfrm>
              <a:off x="3526776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0" name="Rectangle 237"/>
            <p:cNvSpPr>
              <a:spLocks noChangeArrowheads="1"/>
            </p:cNvSpPr>
            <p:nvPr/>
          </p:nvSpPr>
          <p:spPr bwMode="auto">
            <a:xfrm>
              <a:off x="3552775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1" name="Rectangle 238"/>
            <p:cNvSpPr>
              <a:spLocks noChangeArrowheads="1"/>
            </p:cNvSpPr>
            <p:nvPr/>
          </p:nvSpPr>
          <p:spPr bwMode="auto">
            <a:xfrm>
              <a:off x="3580304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2" name="Rectangle 239"/>
            <p:cNvSpPr>
              <a:spLocks noChangeArrowheads="1"/>
            </p:cNvSpPr>
            <p:nvPr/>
          </p:nvSpPr>
          <p:spPr bwMode="auto">
            <a:xfrm>
              <a:off x="3606303" y="4126719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3" name="Rectangle 240"/>
            <p:cNvSpPr>
              <a:spLocks noChangeArrowheads="1"/>
            </p:cNvSpPr>
            <p:nvPr/>
          </p:nvSpPr>
          <p:spPr bwMode="auto">
            <a:xfrm>
              <a:off x="3632302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4" name="Rectangle 241"/>
            <p:cNvSpPr>
              <a:spLocks noChangeArrowheads="1"/>
            </p:cNvSpPr>
            <p:nvPr/>
          </p:nvSpPr>
          <p:spPr bwMode="auto">
            <a:xfrm>
              <a:off x="3659831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5" name="Rectangle 242"/>
            <p:cNvSpPr>
              <a:spLocks noChangeArrowheads="1"/>
            </p:cNvSpPr>
            <p:nvPr/>
          </p:nvSpPr>
          <p:spPr bwMode="auto">
            <a:xfrm>
              <a:off x="2833973" y="4216951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6" name="Rectangle 243"/>
            <p:cNvSpPr>
              <a:spLocks noChangeArrowheads="1"/>
            </p:cNvSpPr>
            <p:nvPr/>
          </p:nvSpPr>
          <p:spPr bwMode="auto">
            <a:xfrm>
              <a:off x="2859972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7" name="Rectangle 244"/>
            <p:cNvSpPr>
              <a:spLocks noChangeArrowheads="1"/>
            </p:cNvSpPr>
            <p:nvPr/>
          </p:nvSpPr>
          <p:spPr bwMode="auto">
            <a:xfrm>
              <a:off x="2887501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8" name="Rectangle 245"/>
            <p:cNvSpPr>
              <a:spLocks noChangeArrowheads="1"/>
            </p:cNvSpPr>
            <p:nvPr/>
          </p:nvSpPr>
          <p:spPr bwMode="auto">
            <a:xfrm>
              <a:off x="2915030" y="4216951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59" name="Rectangle 246"/>
            <p:cNvSpPr>
              <a:spLocks noChangeArrowheads="1"/>
            </p:cNvSpPr>
            <p:nvPr/>
          </p:nvSpPr>
          <p:spPr bwMode="auto">
            <a:xfrm>
              <a:off x="2941029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0" name="Rectangle 247"/>
            <p:cNvSpPr>
              <a:spLocks noChangeArrowheads="1"/>
            </p:cNvSpPr>
            <p:nvPr/>
          </p:nvSpPr>
          <p:spPr bwMode="auto">
            <a:xfrm>
              <a:off x="2967028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1" name="Rectangle 248"/>
            <p:cNvSpPr>
              <a:spLocks noChangeArrowheads="1"/>
            </p:cNvSpPr>
            <p:nvPr/>
          </p:nvSpPr>
          <p:spPr bwMode="auto">
            <a:xfrm>
              <a:off x="2994557" y="4216951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2" name="Rectangle 249"/>
            <p:cNvSpPr>
              <a:spLocks noChangeArrowheads="1"/>
            </p:cNvSpPr>
            <p:nvPr/>
          </p:nvSpPr>
          <p:spPr bwMode="auto">
            <a:xfrm>
              <a:off x="3020556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3" name="Rectangle 250"/>
            <p:cNvSpPr>
              <a:spLocks noChangeArrowheads="1"/>
            </p:cNvSpPr>
            <p:nvPr/>
          </p:nvSpPr>
          <p:spPr bwMode="auto">
            <a:xfrm>
              <a:off x="3048084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4" name="Rectangle 251"/>
            <p:cNvSpPr>
              <a:spLocks noChangeArrowheads="1"/>
            </p:cNvSpPr>
            <p:nvPr/>
          </p:nvSpPr>
          <p:spPr bwMode="auto">
            <a:xfrm>
              <a:off x="3074084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5" name="Rectangle 252"/>
            <p:cNvSpPr>
              <a:spLocks noChangeArrowheads="1"/>
            </p:cNvSpPr>
            <p:nvPr/>
          </p:nvSpPr>
          <p:spPr bwMode="auto">
            <a:xfrm>
              <a:off x="3100083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6" name="Rectangle 253"/>
            <p:cNvSpPr>
              <a:spLocks noChangeArrowheads="1"/>
            </p:cNvSpPr>
            <p:nvPr/>
          </p:nvSpPr>
          <p:spPr bwMode="auto">
            <a:xfrm>
              <a:off x="3127611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7" name="Rectangle 254"/>
            <p:cNvSpPr>
              <a:spLocks noChangeArrowheads="1"/>
            </p:cNvSpPr>
            <p:nvPr/>
          </p:nvSpPr>
          <p:spPr bwMode="auto">
            <a:xfrm>
              <a:off x="3153611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8" name="Rectangle 255"/>
            <p:cNvSpPr>
              <a:spLocks noChangeArrowheads="1"/>
            </p:cNvSpPr>
            <p:nvPr/>
          </p:nvSpPr>
          <p:spPr bwMode="auto">
            <a:xfrm>
              <a:off x="3181139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69" name="Rectangle 256"/>
            <p:cNvSpPr>
              <a:spLocks noChangeArrowheads="1"/>
            </p:cNvSpPr>
            <p:nvPr/>
          </p:nvSpPr>
          <p:spPr bwMode="auto">
            <a:xfrm>
              <a:off x="3208668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0" name="Rectangle 257"/>
            <p:cNvSpPr>
              <a:spLocks noChangeArrowheads="1"/>
            </p:cNvSpPr>
            <p:nvPr/>
          </p:nvSpPr>
          <p:spPr bwMode="auto">
            <a:xfrm>
              <a:off x="3234667" y="4216951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1" name="Rectangle 258"/>
            <p:cNvSpPr>
              <a:spLocks noChangeArrowheads="1"/>
            </p:cNvSpPr>
            <p:nvPr/>
          </p:nvSpPr>
          <p:spPr bwMode="auto">
            <a:xfrm>
              <a:off x="3260666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2" name="Rectangle 259"/>
            <p:cNvSpPr>
              <a:spLocks noChangeArrowheads="1"/>
            </p:cNvSpPr>
            <p:nvPr/>
          </p:nvSpPr>
          <p:spPr bwMode="auto">
            <a:xfrm>
              <a:off x="3288195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3" name="Rectangle 260"/>
            <p:cNvSpPr>
              <a:spLocks noChangeArrowheads="1"/>
            </p:cNvSpPr>
            <p:nvPr/>
          </p:nvSpPr>
          <p:spPr bwMode="auto">
            <a:xfrm>
              <a:off x="3314194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4" name="Rectangle 261"/>
            <p:cNvSpPr>
              <a:spLocks noChangeArrowheads="1"/>
            </p:cNvSpPr>
            <p:nvPr/>
          </p:nvSpPr>
          <p:spPr bwMode="auto">
            <a:xfrm>
              <a:off x="3341723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5" name="Rectangle 262"/>
            <p:cNvSpPr>
              <a:spLocks noChangeArrowheads="1"/>
            </p:cNvSpPr>
            <p:nvPr/>
          </p:nvSpPr>
          <p:spPr bwMode="auto">
            <a:xfrm>
              <a:off x="3369251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6" name="Rectangle 263"/>
            <p:cNvSpPr>
              <a:spLocks noChangeArrowheads="1"/>
            </p:cNvSpPr>
            <p:nvPr/>
          </p:nvSpPr>
          <p:spPr bwMode="auto">
            <a:xfrm>
              <a:off x="3393721" y="4216951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7" name="Rectangle 264"/>
            <p:cNvSpPr>
              <a:spLocks noChangeArrowheads="1"/>
            </p:cNvSpPr>
            <p:nvPr/>
          </p:nvSpPr>
          <p:spPr bwMode="auto">
            <a:xfrm>
              <a:off x="2853855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8" name="Rectangle 265"/>
            <p:cNvSpPr>
              <a:spLocks noChangeArrowheads="1"/>
            </p:cNvSpPr>
            <p:nvPr/>
          </p:nvSpPr>
          <p:spPr bwMode="auto">
            <a:xfrm>
              <a:off x="2881384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79" name="Rectangle 266"/>
            <p:cNvSpPr>
              <a:spLocks noChangeArrowheads="1"/>
            </p:cNvSpPr>
            <p:nvPr/>
          </p:nvSpPr>
          <p:spPr bwMode="auto">
            <a:xfrm>
              <a:off x="2827856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0" name="Rectangle 267"/>
            <p:cNvSpPr>
              <a:spLocks noChangeArrowheads="1"/>
            </p:cNvSpPr>
            <p:nvPr/>
          </p:nvSpPr>
          <p:spPr bwMode="auto">
            <a:xfrm>
              <a:off x="2800327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1" name="Rectangle 268"/>
            <p:cNvSpPr>
              <a:spLocks noChangeArrowheads="1"/>
            </p:cNvSpPr>
            <p:nvPr/>
          </p:nvSpPr>
          <p:spPr bwMode="auto">
            <a:xfrm>
              <a:off x="2908912" y="4126719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2" name="Rectangle 269"/>
            <p:cNvSpPr>
              <a:spLocks noChangeArrowheads="1"/>
            </p:cNvSpPr>
            <p:nvPr/>
          </p:nvSpPr>
          <p:spPr bwMode="auto">
            <a:xfrm>
              <a:off x="2988439" y="4126719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3" name="Rectangle 270"/>
            <p:cNvSpPr>
              <a:spLocks noChangeArrowheads="1"/>
            </p:cNvSpPr>
            <p:nvPr/>
          </p:nvSpPr>
          <p:spPr bwMode="auto">
            <a:xfrm>
              <a:off x="2933382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4" name="Rectangle 271"/>
            <p:cNvSpPr>
              <a:spLocks noChangeArrowheads="1"/>
            </p:cNvSpPr>
            <p:nvPr/>
          </p:nvSpPr>
          <p:spPr bwMode="auto">
            <a:xfrm>
              <a:off x="2960911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5" name="Rectangle 272"/>
            <p:cNvSpPr>
              <a:spLocks noChangeArrowheads="1"/>
            </p:cNvSpPr>
            <p:nvPr/>
          </p:nvSpPr>
          <p:spPr bwMode="auto">
            <a:xfrm>
              <a:off x="3014438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6" name="Rectangle 273"/>
            <p:cNvSpPr>
              <a:spLocks noChangeArrowheads="1"/>
            </p:cNvSpPr>
            <p:nvPr/>
          </p:nvSpPr>
          <p:spPr bwMode="auto">
            <a:xfrm>
              <a:off x="2613745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7" name="Freeform 274"/>
            <p:cNvSpPr>
              <a:spLocks/>
            </p:cNvSpPr>
            <p:nvPr/>
          </p:nvSpPr>
          <p:spPr bwMode="auto">
            <a:xfrm>
              <a:off x="2587745" y="4126719"/>
              <a:ext cx="12235" cy="33646"/>
            </a:xfrm>
            <a:custGeom>
              <a:avLst/>
              <a:gdLst>
                <a:gd name="T0" fmla="*/ 2147483646 w 8"/>
                <a:gd name="T1" fmla="*/ 2147483646 h 22"/>
                <a:gd name="T2" fmla="*/ 2147483646 w 8"/>
                <a:gd name="T3" fmla="*/ 0 h 22"/>
                <a:gd name="T4" fmla="*/ 0 w 8"/>
                <a:gd name="T5" fmla="*/ 0 h 22"/>
                <a:gd name="T6" fmla="*/ 0 w 8"/>
                <a:gd name="T7" fmla="*/ 2147483646 h 22"/>
                <a:gd name="T8" fmla="*/ 2147483646 w 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22">
                  <a:moveTo>
                    <a:pt x="8" y="22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8"/>
                    <a:pt x="5" y="20"/>
                    <a:pt x="8" y="22"/>
                  </a:cubicBezTo>
                  <a:close/>
                </a:path>
              </a:pathLst>
            </a:cu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8" name="Rectangle 275"/>
            <p:cNvSpPr>
              <a:spLocks noChangeArrowheads="1"/>
            </p:cNvSpPr>
            <p:nvPr/>
          </p:nvSpPr>
          <p:spPr bwMode="auto">
            <a:xfrm>
              <a:off x="2641273" y="4126719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89" name="Rectangle 276"/>
            <p:cNvSpPr>
              <a:spLocks noChangeArrowheads="1"/>
            </p:cNvSpPr>
            <p:nvPr/>
          </p:nvSpPr>
          <p:spPr bwMode="auto">
            <a:xfrm>
              <a:off x="2774328" y="4126719"/>
              <a:ext cx="10706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90" name="Freeform 277"/>
            <p:cNvSpPr>
              <a:spLocks/>
            </p:cNvSpPr>
            <p:nvPr/>
          </p:nvSpPr>
          <p:spPr bwMode="auto">
            <a:xfrm>
              <a:off x="2560217" y="4126719"/>
              <a:ext cx="12235" cy="13764"/>
            </a:xfrm>
            <a:custGeom>
              <a:avLst/>
              <a:gdLst>
                <a:gd name="T0" fmla="*/ 2147483646 w 8"/>
                <a:gd name="T1" fmla="*/ 2147483646 h 9"/>
                <a:gd name="T2" fmla="*/ 2147483646 w 8"/>
                <a:gd name="T3" fmla="*/ 0 h 9"/>
                <a:gd name="T4" fmla="*/ 0 w 8"/>
                <a:gd name="T5" fmla="*/ 0 h 9"/>
                <a:gd name="T6" fmla="*/ 0 w 8"/>
                <a:gd name="T7" fmla="*/ 2147483646 h 9"/>
                <a:gd name="T8" fmla="*/ 2147483646 w 8"/>
                <a:gd name="T9" fmla="*/ 214748364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5" y="8"/>
                    <a:pt x="8" y="9"/>
                  </a:cubicBezTo>
                  <a:close/>
                </a:path>
              </a:pathLst>
            </a:cu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1" name="Rectangle 278"/>
            <p:cNvSpPr>
              <a:spLocks noChangeArrowheads="1"/>
            </p:cNvSpPr>
            <p:nvPr/>
          </p:nvSpPr>
          <p:spPr bwMode="auto">
            <a:xfrm>
              <a:off x="2667272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92" name="Rectangle 279"/>
            <p:cNvSpPr>
              <a:spLocks noChangeArrowheads="1"/>
            </p:cNvSpPr>
            <p:nvPr/>
          </p:nvSpPr>
          <p:spPr bwMode="auto">
            <a:xfrm>
              <a:off x="2720800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93" name="Rectangle 280"/>
            <p:cNvSpPr>
              <a:spLocks noChangeArrowheads="1"/>
            </p:cNvSpPr>
            <p:nvPr/>
          </p:nvSpPr>
          <p:spPr bwMode="auto">
            <a:xfrm>
              <a:off x="2748329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494" name="Rectangle 281"/>
            <p:cNvSpPr>
              <a:spLocks noChangeArrowheads="1"/>
            </p:cNvSpPr>
            <p:nvPr/>
          </p:nvSpPr>
          <p:spPr bwMode="auto">
            <a:xfrm>
              <a:off x="2693272" y="4126719"/>
              <a:ext cx="12235" cy="33646"/>
            </a:xfrm>
            <a:prstGeom prst="rect">
              <a:avLst/>
            </a:prstGeom>
            <a:solidFill>
              <a:srgbClr val="E5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11" name="TextBox 310"/>
          <p:cNvSpPr txBox="1">
            <a:spLocks noChangeArrowheads="1"/>
          </p:cNvSpPr>
          <p:nvPr/>
        </p:nvSpPr>
        <p:spPr bwMode="auto">
          <a:xfrm>
            <a:off x="6111875" y="2171700"/>
            <a:ext cx="49895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Source Sans Pro"/>
              </a:rPr>
              <a:t>WashEz</a:t>
            </a:r>
            <a:r>
              <a:rPr lang="en-US" altLang="en-US" dirty="0">
                <a:latin typeface="Source Sans Pro"/>
              </a:rPr>
              <a:t> </a:t>
            </a:r>
            <a:r>
              <a:rPr lang="en-US" altLang="en-US" b="1" dirty="0">
                <a:latin typeface="Source Sans Pro"/>
              </a:rPr>
              <a:t>revenue </a:t>
            </a:r>
            <a:r>
              <a:rPr lang="en-US" altLang="en-US" dirty="0">
                <a:latin typeface="Source Sans Pro"/>
              </a:rPr>
              <a:t>is </a:t>
            </a:r>
            <a:r>
              <a:rPr lang="en-US" altLang="en-US" i="1" dirty="0">
                <a:latin typeface="Source Sans Pro"/>
              </a:rPr>
              <a:t>generating from </a:t>
            </a:r>
            <a:r>
              <a:rPr lang="en-US" altLang="en-US" i="1" dirty="0" smtClean="0">
                <a:latin typeface="Source Sans Pro"/>
              </a:rPr>
              <a:t>customers’ </a:t>
            </a:r>
            <a:r>
              <a:rPr lang="en-US" altLang="en-US" i="1" dirty="0">
                <a:latin typeface="Source Sans Pro"/>
              </a:rPr>
              <a:t>payments </a:t>
            </a:r>
            <a:r>
              <a:rPr lang="en-US" altLang="en-US" dirty="0">
                <a:latin typeface="Source Sans Pro"/>
              </a:rPr>
              <a:t>while </a:t>
            </a:r>
            <a:r>
              <a:rPr lang="en-US" altLang="en-US" b="1" dirty="0">
                <a:latin typeface="Source Sans Pro"/>
              </a:rPr>
              <a:t>expenses</a:t>
            </a:r>
            <a:r>
              <a:rPr lang="en-US" altLang="en-US" dirty="0">
                <a:latin typeface="Source Sans Pro"/>
              </a:rPr>
              <a:t> would go to laundry agencies &amp; </a:t>
            </a:r>
            <a:r>
              <a:rPr lang="en-US" altLang="en-US" dirty="0" smtClean="0">
                <a:latin typeface="Source Sans Pro"/>
              </a:rPr>
              <a:t>salary </a:t>
            </a:r>
            <a:r>
              <a:rPr lang="en-US" altLang="en-US" dirty="0" err="1" smtClean="0">
                <a:latin typeface="Source Sans Pro"/>
              </a:rPr>
              <a:t>disbursment</a:t>
            </a:r>
            <a:r>
              <a:rPr lang="en-US" altLang="en-US" dirty="0" smtClean="0">
                <a:latin typeface="Source Sans Pro"/>
              </a:rPr>
              <a:t>. </a:t>
            </a:r>
            <a:endParaRPr lang="en-US" altLang="en-US" dirty="0">
              <a:latin typeface="Source Sans Pro"/>
            </a:endParaRPr>
          </a:p>
        </p:txBody>
      </p:sp>
      <p:grpSp>
        <p:nvGrpSpPr>
          <p:cNvPr id="59399" name="Group 3"/>
          <p:cNvGrpSpPr>
            <a:grpSpLocks/>
          </p:cNvGrpSpPr>
          <p:nvPr/>
        </p:nvGrpSpPr>
        <p:grpSpPr bwMode="auto">
          <a:xfrm>
            <a:off x="6111875" y="4703763"/>
            <a:ext cx="5486400" cy="769937"/>
            <a:chOff x="6111875" y="4427538"/>
            <a:chExt cx="5486400" cy="769937"/>
          </a:xfrm>
        </p:grpSpPr>
        <p:sp>
          <p:nvSpPr>
            <p:cNvPr id="314" name="Donut 313"/>
            <p:cNvSpPr/>
            <p:nvPr/>
          </p:nvSpPr>
          <p:spPr bwMode="auto">
            <a:xfrm>
              <a:off x="10328275" y="4427538"/>
              <a:ext cx="709613" cy="731837"/>
            </a:xfrm>
            <a:prstGeom prst="donut">
              <a:avLst/>
            </a:prstGeom>
            <a:solidFill>
              <a:srgbClr val="D8D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315" name="Block Arc 314"/>
            <p:cNvSpPr/>
            <p:nvPr/>
          </p:nvSpPr>
          <p:spPr bwMode="auto">
            <a:xfrm>
              <a:off x="10328275" y="4437063"/>
              <a:ext cx="709613" cy="730250"/>
            </a:xfrm>
            <a:prstGeom prst="blockArc">
              <a:avLst>
                <a:gd name="adj1" fmla="val 15313566"/>
                <a:gd name="adj2" fmla="val 12040836"/>
                <a:gd name="adj3" fmla="val 2456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316" name="Text Placeholder 33"/>
            <p:cNvSpPr txBox="1">
              <a:spLocks/>
            </p:cNvSpPr>
            <p:nvPr/>
          </p:nvSpPr>
          <p:spPr bwMode="auto">
            <a:xfrm flipH="1">
              <a:off x="11147425" y="4583113"/>
              <a:ext cx="450850" cy="261937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AU" sz="1600" b="1" dirty="0">
                  <a:solidFill>
                    <a:schemeClr val="accent4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8</a:t>
              </a:r>
              <a:r>
                <a:rPr lang="en-AU" sz="1600" b="1" dirty="0" smtClean="0">
                  <a:solidFill>
                    <a:schemeClr val="accent4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0%</a:t>
              </a:r>
              <a:endParaRPr lang="en-AU" sz="1600" b="1" dirty="0">
                <a:solidFill>
                  <a:schemeClr val="accent4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59403" name="Text Placeholder 32"/>
            <p:cNvSpPr txBox="1">
              <a:spLocks/>
            </p:cNvSpPr>
            <p:nvPr/>
          </p:nvSpPr>
          <p:spPr bwMode="auto">
            <a:xfrm flipH="1">
              <a:off x="11147904" y="4856202"/>
              <a:ext cx="450371" cy="20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US" altLang="en-US" sz="1000" b="1">
                  <a:latin typeface="Roboto Black"/>
                  <a:ea typeface="Roboto Black"/>
                  <a:cs typeface="Roboto Black"/>
                </a:rPr>
                <a:t>Growth</a:t>
              </a:r>
            </a:p>
          </p:txBody>
        </p:sp>
        <p:grpSp>
          <p:nvGrpSpPr>
            <p:cNvPr id="59404" name="Group 2"/>
            <p:cNvGrpSpPr>
              <a:grpSpLocks/>
            </p:cNvGrpSpPr>
            <p:nvPr/>
          </p:nvGrpSpPr>
          <p:grpSpPr bwMode="auto">
            <a:xfrm>
              <a:off x="6111875" y="4462462"/>
              <a:ext cx="730968" cy="731838"/>
              <a:chOff x="6111875" y="4462462"/>
              <a:chExt cx="730968" cy="731838"/>
            </a:xfrm>
          </p:grpSpPr>
          <p:sp>
            <p:nvSpPr>
              <p:cNvPr id="330" name="Donut 329"/>
              <p:cNvSpPr/>
              <p:nvPr/>
            </p:nvSpPr>
            <p:spPr bwMode="auto">
              <a:xfrm>
                <a:off x="6111875" y="4462463"/>
                <a:ext cx="708025" cy="731837"/>
              </a:xfrm>
              <a:prstGeom prst="donut">
                <a:avLst/>
              </a:prstGeom>
              <a:solidFill>
                <a:srgbClr val="D8DA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331" name="Block Arc 330"/>
              <p:cNvSpPr/>
              <p:nvPr/>
            </p:nvSpPr>
            <p:spPr bwMode="auto">
              <a:xfrm>
                <a:off x="6134100" y="4462463"/>
                <a:ext cx="708025" cy="731837"/>
              </a:xfrm>
              <a:prstGeom prst="blockArc">
                <a:avLst>
                  <a:gd name="adj1" fmla="val 16263629"/>
                  <a:gd name="adj2" fmla="val 369560"/>
                  <a:gd name="adj3" fmla="val 26396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</p:grpSp>
        <p:sp>
          <p:nvSpPr>
            <p:cNvPr id="59405" name="Text Placeholder 33"/>
            <p:cNvSpPr txBox="1">
              <a:spLocks/>
            </p:cNvSpPr>
            <p:nvPr/>
          </p:nvSpPr>
          <p:spPr bwMode="auto">
            <a:xfrm flipH="1">
              <a:off x="6899416" y="4602187"/>
              <a:ext cx="450371" cy="26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AU" altLang="en-US" sz="1600" b="1">
                  <a:solidFill>
                    <a:schemeClr val="accent1"/>
                  </a:solidFill>
                  <a:latin typeface="Roboto Black"/>
                  <a:ea typeface="Roboto Black"/>
                  <a:cs typeface="Roboto Black"/>
                </a:rPr>
                <a:t>20%</a:t>
              </a:r>
            </a:p>
          </p:txBody>
        </p:sp>
        <p:sp>
          <p:nvSpPr>
            <p:cNvPr id="59406" name="Text Placeholder 32"/>
            <p:cNvSpPr txBox="1">
              <a:spLocks/>
            </p:cNvSpPr>
            <p:nvPr/>
          </p:nvSpPr>
          <p:spPr bwMode="auto">
            <a:xfrm flipH="1">
              <a:off x="6899416" y="4875953"/>
              <a:ext cx="450371" cy="20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US" altLang="en-US" sz="1000" b="1">
                  <a:latin typeface="Roboto Black"/>
                  <a:ea typeface="Roboto Black"/>
                  <a:cs typeface="Roboto Black"/>
                </a:rPr>
                <a:t>Profit</a:t>
              </a:r>
            </a:p>
          </p:txBody>
        </p:sp>
        <p:grpSp>
          <p:nvGrpSpPr>
            <p:cNvPr id="59407" name="Group 320"/>
            <p:cNvGrpSpPr>
              <a:grpSpLocks/>
            </p:cNvGrpSpPr>
            <p:nvPr/>
          </p:nvGrpSpPr>
          <p:grpSpPr bwMode="auto">
            <a:xfrm>
              <a:off x="7461973" y="4465293"/>
              <a:ext cx="708780" cy="732131"/>
              <a:chOff x="6815964" y="4544567"/>
              <a:chExt cx="802117" cy="779300"/>
            </a:xfrm>
          </p:grpSpPr>
          <p:sp>
            <p:nvSpPr>
              <p:cNvPr id="328" name="Donut 327"/>
              <p:cNvSpPr/>
              <p:nvPr/>
            </p:nvSpPr>
            <p:spPr>
              <a:xfrm>
                <a:off x="6815146" y="4544934"/>
                <a:ext cx="803060" cy="778987"/>
              </a:xfrm>
              <a:prstGeom prst="donut">
                <a:avLst/>
              </a:prstGeom>
              <a:solidFill>
                <a:srgbClr val="D8DA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329" name="Block Arc 328"/>
              <p:cNvSpPr/>
              <p:nvPr/>
            </p:nvSpPr>
            <p:spPr>
              <a:xfrm>
                <a:off x="6815146" y="4544934"/>
                <a:ext cx="803060" cy="778987"/>
              </a:xfrm>
              <a:prstGeom prst="blockArc">
                <a:avLst>
                  <a:gd name="adj1" fmla="val 16263629"/>
                  <a:gd name="adj2" fmla="val 5366597"/>
                  <a:gd name="adj3" fmla="val 2393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</p:grpSp>
        <p:sp>
          <p:nvSpPr>
            <p:cNvPr id="59408" name="Text Placeholder 33"/>
            <p:cNvSpPr txBox="1">
              <a:spLocks/>
            </p:cNvSpPr>
            <p:nvPr/>
          </p:nvSpPr>
          <p:spPr bwMode="auto">
            <a:xfrm flipH="1">
              <a:off x="8264552" y="4605313"/>
              <a:ext cx="450371" cy="2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AU" altLang="en-US" sz="1600" b="1">
                  <a:solidFill>
                    <a:schemeClr val="accent2"/>
                  </a:solidFill>
                  <a:latin typeface="Roboto Black"/>
                  <a:ea typeface="Roboto Black"/>
                  <a:cs typeface="Roboto Black"/>
                </a:rPr>
                <a:t>40%</a:t>
              </a:r>
            </a:p>
          </p:txBody>
        </p:sp>
        <p:sp>
          <p:nvSpPr>
            <p:cNvPr id="59409" name="Text Placeholder 32"/>
            <p:cNvSpPr txBox="1">
              <a:spLocks/>
            </p:cNvSpPr>
            <p:nvPr/>
          </p:nvSpPr>
          <p:spPr bwMode="auto">
            <a:xfrm flipH="1">
              <a:off x="8264550" y="4879080"/>
              <a:ext cx="712762" cy="203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US" altLang="en-US" sz="1000" b="1">
                  <a:latin typeface="Roboto Black"/>
                  <a:ea typeface="Roboto Black"/>
                  <a:cs typeface="Roboto Black"/>
                </a:rPr>
                <a:t>Out-Sourcing</a:t>
              </a:r>
            </a:p>
          </p:txBody>
        </p:sp>
        <p:sp>
          <p:nvSpPr>
            <p:cNvPr id="324" name="Donut 323"/>
            <p:cNvSpPr/>
            <p:nvPr/>
          </p:nvSpPr>
          <p:spPr bwMode="auto">
            <a:xfrm>
              <a:off x="8939213" y="4465638"/>
              <a:ext cx="708025" cy="731837"/>
            </a:xfrm>
            <a:prstGeom prst="donut">
              <a:avLst/>
            </a:prstGeom>
            <a:solidFill>
              <a:srgbClr val="D8D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325" name="Block Arc 324"/>
            <p:cNvSpPr/>
            <p:nvPr/>
          </p:nvSpPr>
          <p:spPr bwMode="auto">
            <a:xfrm>
              <a:off x="8939213" y="4465638"/>
              <a:ext cx="708025" cy="731837"/>
            </a:xfrm>
            <a:prstGeom prst="blockArc">
              <a:avLst>
                <a:gd name="adj1" fmla="val 15313566"/>
                <a:gd name="adj2" fmla="val 578717"/>
                <a:gd name="adj3" fmla="val 2584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326" name="Text Placeholder 33"/>
            <p:cNvSpPr txBox="1">
              <a:spLocks/>
            </p:cNvSpPr>
            <p:nvPr/>
          </p:nvSpPr>
          <p:spPr bwMode="auto">
            <a:xfrm flipH="1">
              <a:off x="9726613" y="4605338"/>
              <a:ext cx="450850" cy="261937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AU" sz="1600" b="1" dirty="0">
                  <a:solidFill>
                    <a:schemeClr val="accent3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2</a:t>
              </a:r>
              <a:r>
                <a:rPr lang="en-AU" sz="1600" b="1" dirty="0" smtClean="0">
                  <a:solidFill>
                    <a:schemeClr val="accent3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0%</a:t>
              </a:r>
              <a:endParaRPr lang="en-AU" sz="1600" b="1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  <p:sp>
          <p:nvSpPr>
            <p:cNvPr id="59413" name="Text Placeholder 32"/>
            <p:cNvSpPr txBox="1">
              <a:spLocks/>
            </p:cNvSpPr>
            <p:nvPr/>
          </p:nvSpPr>
          <p:spPr bwMode="auto">
            <a:xfrm flipH="1">
              <a:off x="9676431" y="4878495"/>
              <a:ext cx="845431" cy="20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750"/>
                </a:spcBef>
                <a:buFont typeface="Arial" panose="020B0604020202020204" pitchFamily="34" charset="0"/>
                <a:buNone/>
              </a:pPr>
              <a:r>
                <a:rPr lang="en-US" altLang="en-US" sz="1000" b="1">
                  <a:latin typeface="Roboto Black"/>
                  <a:ea typeface="Roboto Black"/>
                  <a:cs typeface="Roboto Black"/>
                </a:rPr>
                <a:t>Re-Market</a:t>
              </a:r>
            </a:p>
          </p:txBody>
        </p:sp>
      </p:grp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62512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2513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/>
                <a:ea typeface="Roboto Black"/>
                <a:cs typeface="Roboto Black"/>
              </a:rPr>
              <a:t>Revenue &amp; </a:t>
            </a:r>
            <a:r>
              <a:rPr lang="en-US" altLang="en-US" sz="32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Proposed Profit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06488" y="939800"/>
            <a:ext cx="6351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Letterpress next level trust fund,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</a:rPr>
              <a:t>before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 they sold out +1 meh gluten-free locavore tacos PBR&amp;B tofu.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11113" y="1443038"/>
            <a:ext cx="5459413" cy="5772150"/>
            <a:chOff x="-10321" y="1442959"/>
            <a:chExt cx="4439726" cy="4694316"/>
          </a:xfrm>
        </p:grpSpPr>
        <p:sp>
          <p:nvSpPr>
            <p:cNvPr id="62481" name="Freeform 199"/>
            <p:cNvSpPr>
              <a:spLocks/>
            </p:cNvSpPr>
            <p:nvPr/>
          </p:nvSpPr>
          <p:spPr bwMode="auto">
            <a:xfrm>
              <a:off x="-3176" y="5246688"/>
              <a:ext cx="2092326" cy="890587"/>
            </a:xfrm>
            <a:custGeom>
              <a:avLst/>
              <a:gdLst>
                <a:gd name="T0" fmla="*/ 2147483646 w 1318"/>
                <a:gd name="T1" fmla="*/ 0 h 561"/>
                <a:gd name="T2" fmla="*/ 0 w 1318"/>
                <a:gd name="T3" fmla="*/ 0 h 561"/>
                <a:gd name="T4" fmla="*/ 0 w 1318"/>
                <a:gd name="T5" fmla="*/ 2147483646 h 561"/>
                <a:gd name="T6" fmla="*/ 2147483646 w 1318"/>
                <a:gd name="T7" fmla="*/ 2147483646 h 5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18" h="561">
                  <a:moveTo>
                    <a:pt x="1318" y="0"/>
                  </a:moveTo>
                  <a:lnTo>
                    <a:pt x="0" y="0"/>
                  </a:lnTo>
                  <a:lnTo>
                    <a:pt x="0" y="561"/>
                  </a:lnTo>
                  <a:lnTo>
                    <a:pt x="1130" y="5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482" name="Group 8"/>
            <p:cNvGrpSpPr>
              <a:grpSpLocks/>
            </p:cNvGrpSpPr>
            <p:nvPr/>
          </p:nvGrpSpPr>
          <p:grpSpPr bwMode="auto">
            <a:xfrm>
              <a:off x="-10321" y="1442959"/>
              <a:ext cx="4439726" cy="1208960"/>
              <a:chOff x="-3176" y="1233488"/>
              <a:chExt cx="4649789" cy="1343025"/>
            </a:xfrm>
          </p:grpSpPr>
          <p:sp>
            <p:nvSpPr>
              <p:cNvPr id="62508" name="Freeform 203"/>
              <p:cNvSpPr>
                <a:spLocks/>
              </p:cNvSpPr>
              <p:nvPr/>
            </p:nvSpPr>
            <p:spPr bwMode="auto">
              <a:xfrm>
                <a:off x="-3176" y="1684338"/>
                <a:ext cx="3289301" cy="892175"/>
              </a:xfrm>
              <a:custGeom>
                <a:avLst/>
                <a:gdLst>
                  <a:gd name="T0" fmla="*/ 2147483646 w 2072"/>
                  <a:gd name="T1" fmla="*/ 0 h 562"/>
                  <a:gd name="T2" fmla="*/ 0 w 2072"/>
                  <a:gd name="T3" fmla="*/ 0 h 562"/>
                  <a:gd name="T4" fmla="*/ 0 w 2072"/>
                  <a:gd name="T5" fmla="*/ 2147483646 h 562"/>
                  <a:gd name="T6" fmla="*/ 2147483646 w 2072"/>
                  <a:gd name="T7" fmla="*/ 2147483646 h 562"/>
                  <a:gd name="T8" fmla="*/ 2147483646 w 2072"/>
                  <a:gd name="T9" fmla="*/ 0 h 5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72" h="562">
                    <a:moveTo>
                      <a:pt x="2072" y="0"/>
                    </a:moveTo>
                    <a:lnTo>
                      <a:pt x="0" y="0"/>
                    </a:lnTo>
                    <a:lnTo>
                      <a:pt x="0" y="562"/>
                    </a:lnTo>
                    <a:lnTo>
                      <a:pt x="1884" y="562"/>
                    </a:lnTo>
                    <a:lnTo>
                      <a:pt x="20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2509" name="Group 51"/>
              <p:cNvGrpSpPr>
                <a:grpSpLocks/>
              </p:cNvGrpSpPr>
              <p:nvPr/>
            </p:nvGrpSpPr>
            <p:grpSpPr bwMode="auto">
              <a:xfrm>
                <a:off x="3132138" y="1233488"/>
                <a:ext cx="1514475" cy="892175"/>
                <a:chOff x="3132138" y="1233488"/>
                <a:chExt cx="1514475" cy="892175"/>
              </a:xfrm>
            </p:grpSpPr>
            <p:sp>
              <p:nvSpPr>
                <p:cNvPr id="62510" name="Freeform 208"/>
                <p:cNvSpPr>
                  <a:spLocks/>
                </p:cNvSpPr>
                <p:nvPr/>
              </p:nvSpPr>
              <p:spPr bwMode="auto">
                <a:xfrm>
                  <a:off x="3132138" y="1233488"/>
                  <a:ext cx="1514475" cy="892175"/>
                </a:xfrm>
                <a:custGeom>
                  <a:avLst/>
                  <a:gdLst>
                    <a:gd name="T0" fmla="*/ 2147483646 w 901"/>
                    <a:gd name="T1" fmla="*/ 2147483646 h 534"/>
                    <a:gd name="T2" fmla="*/ 2147483646 w 901"/>
                    <a:gd name="T3" fmla="*/ 2147483646 h 534"/>
                    <a:gd name="T4" fmla="*/ 2147483646 w 901"/>
                    <a:gd name="T5" fmla="*/ 2147483646 h 534"/>
                    <a:gd name="T6" fmla="*/ 2147483646 w 901"/>
                    <a:gd name="T7" fmla="*/ 2147483646 h 534"/>
                    <a:gd name="T8" fmla="*/ 2147483646 w 901"/>
                    <a:gd name="T9" fmla="*/ 2147483646 h 534"/>
                    <a:gd name="T10" fmla="*/ 2147483646 w 901"/>
                    <a:gd name="T11" fmla="*/ 0 h 534"/>
                    <a:gd name="T12" fmla="*/ 2147483646 w 901"/>
                    <a:gd name="T13" fmla="*/ 0 h 534"/>
                    <a:gd name="T14" fmla="*/ 2147483646 w 901"/>
                    <a:gd name="T15" fmla="*/ 0 h 534"/>
                    <a:gd name="T16" fmla="*/ 2147483646 w 901"/>
                    <a:gd name="T17" fmla="*/ 0 h 534"/>
                    <a:gd name="T18" fmla="*/ 0 w 901"/>
                    <a:gd name="T19" fmla="*/ 2147483646 h 534"/>
                    <a:gd name="T20" fmla="*/ 2147483646 w 901"/>
                    <a:gd name="T21" fmla="*/ 2147483646 h 5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01" h="534">
                      <a:moveTo>
                        <a:pt x="637" y="534"/>
                      </a:moveTo>
                      <a:cubicBezTo>
                        <a:pt x="828" y="351"/>
                        <a:pt x="828" y="351"/>
                        <a:pt x="828" y="351"/>
                      </a:cubicBezTo>
                      <a:cubicBezTo>
                        <a:pt x="883" y="298"/>
                        <a:pt x="883" y="298"/>
                        <a:pt x="883" y="298"/>
                      </a:cubicBezTo>
                      <a:cubicBezTo>
                        <a:pt x="901" y="282"/>
                        <a:pt x="901" y="254"/>
                        <a:pt x="883" y="237"/>
                      </a:cubicBezTo>
                      <a:cubicBezTo>
                        <a:pt x="828" y="184"/>
                        <a:pt x="828" y="184"/>
                        <a:pt x="828" y="184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177" y="0"/>
                        <a:pt x="177" y="0"/>
                        <a:pt x="177" y="0"/>
                      </a:cubicBezTo>
                      <a:cubicBezTo>
                        <a:pt x="0" y="534"/>
                        <a:pt x="0" y="534"/>
                        <a:pt x="0" y="534"/>
                      </a:cubicBezTo>
                      <a:cubicBezTo>
                        <a:pt x="635" y="534"/>
                        <a:pt x="635" y="534"/>
                        <a:pt x="635" y="53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11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3594105" y="1422151"/>
                  <a:ext cx="770292" cy="472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solidFill>
                        <a:schemeClr val="bg1"/>
                      </a:solidFill>
                      <a:latin typeface="Roboto Black"/>
                      <a:ea typeface="Roboto Black"/>
                      <a:cs typeface="Roboto Black"/>
                    </a:rPr>
                    <a:t>50%</a:t>
                  </a:r>
                  <a:endParaRPr lang="en-US" altLang="en-US" sz="1800" b="1">
                    <a:solidFill>
                      <a:schemeClr val="bg1"/>
                    </a:solidFill>
                    <a:latin typeface="Roboto Black"/>
                    <a:ea typeface="Roboto Black"/>
                    <a:cs typeface="Roboto Black"/>
                  </a:endParaRPr>
                </a:p>
              </p:txBody>
            </p:sp>
          </p:grpSp>
        </p:grpSp>
        <p:grpSp>
          <p:nvGrpSpPr>
            <p:cNvPr id="62483" name="Group 9"/>
            <p:cNvGrpSpPr>
              <a:grpSpLocks/>
            </p:cNvGrpSpPr>
            <p:nvPr/>
          </p:nvGrpSpPr>
          <p:grpSpPr bwMode="auto">
            <a:xfrm>
              <a:off x="-10321" y="2246074"/>
              <a:ext cx="4154759" cy="1206102"/>
              <a:chOff x="-3176" y="2125663"/>
              <a:chExt cx="4351339" cy="1339850"/>
            </a:xfrm>
          </p:grpSpPr>
          <p:sp>
            <p:nvSpPr>
              <p:cNvPr id="62504" name="Freeform 202"/>
              <p:cNvSpPr>
                <a:spLocks/>
              </p:cNvSpPr>
              <p:nvPr/>
            </p:nvSpPr>
            <p:spPr bwMode="auto">
              <a:xfrm>
                <a:off x="-3176" y="2576513"/>
                <a:ext cx="2990851" cy="889000"/>
              </a:xfrm>
              <a:custGeom>
                <a:avLst/>
                <a:gdLst>
                  <a:gd name="T0" fmla="*/ 2147483646 w 1884"/>
                  <a:gd name="T1" fmla="*/ 0 h 560"/>
                  <a:gd name="T2" fmla="*/ 0 w 1884"/>
                  <a:gd name="T3" fmla="*/ 0 h 560"/>
                  <a:gd name="T4" fmla="*/ 0 w 1884"/>
                  <a:gd name="T5" fmla="*/ 2147483646 h 560"/>
                  <a:gd name="T6" fmla="*/ 2147483646 w 1884"/>
                  <a:gd name="T7" fmla="*/ 2147483646 h 560"/>
                  <a:gd name="T8" fmla="*/ 2147483646 w 1884"/>
                  <a:gd name="T9" fmla="*/ 0 h 5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4" h="560">
                    <a:moveTo>
                      <a:pt x="1884" y="0"/>
                    </a:moveTo>
                    <a:lnTo>
                      <a:pt x="0" y="0"/>
                    </a:lnTo>
                    <a:lnTo>
                      <a:pt x="0" y="560"/>
                    </a:lnTo>
                    <a:lnTo>
                      <a:pt x="1695" y="560"/>
                    </a:lnTo>
                    <a:lnTo>
                      <a:pt x="18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2505" name="Group 43"/>
              <p:cNvGrpSpPr>
                <a:grpSpLocks/>
              </p:cNvGrpSpPr>
              <p:nvPr/>
            </p:nvGrpSpPr>
            <p:grpSpPr bwMode="auto">
              <a:xfrm>
                <a:off x="2832100" y="2125663"/>
                <a:ext cx="1516063" cy="889000"/>
                <a:chOff x="2832100" y="2125663"/>
                <a:chExt cx="1516063" cy="889000"/>
              </a:xfrm>
            </p:grpSpPr>
            <p:sp>
              <p:nvSpPr>
                <p:cNvPr id="62506" name="Freeform 207"/>
                <p:cNvSpPr>
                  <a:spLocks/>
                </p:cNvSpPr>
                <p:nvPr/>
              </p:nvSpPr>
              <p:spPr bwMode="auto">
                <a:xfrm>
                  <a:off x="2832100" y="2125663"/>
                  <a:ext cx="1516063" cy="889000"/>
                </a:xfrm>
                <a:custGeom>
                  <a:avLst/>
                  <a:gdLst>
                    <a:gd name="T0" fmla="*/ 2147483646 w 901"/>
                    <a:gd name="T1" fmla="*/ 2147483646 h 533"/>
                    <a:gd name="T2" fmla="*/ 2147483646 w 901"/>
                    <a:gd name="T3" fmla="*/ 2147483646 h 533"/>
                    <a:gd name="T4" fmla="*/ 2147483646 w 901"/>
                    <a:gd name="T5" fmla="*/ 2147483646 h 533"/>
                    <a:gd name="T6" fmla="*/ 2147483646 w 901"/>
                    <a:gd name="T7" fmla="*/ 2147483646 h 533"/>
                    <a:gd name="T8" fmla="*/ 2147483646 w 901"/>
                    <a:gd name="T9" fmla="*/ 2147483646 h 533"/>
                    <a:gd name="T10" fmla="*/ 2147483646 w 901"/>
                    <a:gd name="T11" fmla="*/ 0 h 533"/>
                    <a:gd name="T12" fmla="*/ 2147483646 w 901"/>
                    <a:gd name="T13" fmla="*/ 0 h 533"/>
                    <a:gd name="T14" fmla="*/ 2147483646 w 901"/>
                    <a:gd name="T15" fmla="*/ 0 h 533"/>
                    <a:gd name="T16" fmla="*/ 2147483646 w 901"/>
                    <a:gd name="T17" fmla="*/ 0 h 533"/>
                    <a:gd name="T18" fmla="*/ 0 w 901"/>
                    <a:gd name="T19" fmla="*/ 2147483646 h 533"/>
                    <a:gd name="T20" fmla="*/ 2147483646 w 901"/>
                    <a:gd name="T21" fmla="*/ 2147483646 h 5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01" h="533">
                      <a:moveTo>
                        <a:pt x="637" y="533"/>
                      </a:moveTo>
                      <a:cubicBezTo>
                        <a:pt x="828" y="351"/>
                        <a:pt x="828" y="351"/>
                        <a:pt x="828" y="351"/>
                      </a:cubicBezTo>
                      <a:cubicBezTo>
                        <a:pt x="883" y="298"/>
                        <a:pt x="883" y="298"/>
                        <a:pt x="883" y="298"/>
                      </a:cubicBezTo>
                      <a:cubicBezTo>
                        <a:pt x="901" y="281"/>
                        <a:pt x="901" y="253"/>
                        <a:pt x="883" y="236"/>
                      </a:cubicBezTo>
                      <a:cubicBezTo>
                        <a:pt x="828" y="183"/>
                        <a:pt x="828" y="183"/>
                        <a:pt x="828" y="183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0" y="533"/>
                        <a:pt x="0" y="533"/>
                        <a:pt x="0" y="533"/>
                      </a:cubicBezTo>
                      <a:cubicBezTo>
                        <a:pt x="635" y="533"/>
                        <a:pt x="635" y="533"/>
                        <a:pt x="635" y="533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07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3296307" y="2302203"/>
                  <a:ext cx="669261" cy="472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solidFill>
                        <a:schemeClr val="bg1"/>
                      </a:solidFill>
                      <a:latin typeface="Roboto Black"/>
                      <a:ea typeface="Roboto Black"/>
                      <a:cs typeface="Roboto Black"/>
                    </a:rPr>
                    <a:t>150</a:t>
                  </a:r>
                  <a:endParaRPr lang="en-US" altLang="en-US" sz="1800" b="1">
                    <a:solidFill>
                      <a:schemeClr val="bg1"/>
                    </a:solidFill>
                    <a:latin typeface="Roboto Black"/>
                    <a:ea typeface="Roboto Black"/>
                    <a:cs typeface="Roboto Black"/>
                  </a:endParaRPr>
                </a:p>
              </p:txBody>
            </p:sp>
          </p:grpSp>
        </p:grpSp>
        <p:grpSp>
          <p:nvGrpSpPr>
            <p:cNvPr id="62484" name="Group 10"/>
            <p:cNvGrpSpPr>
              <a:grpSpLocks/>
            </p:cNvGrpSpPr>
            <p:nvPr/>
          </p:nvGrpSpPr>
          <p:grpSpPr bwMode="auto">
            <a:xfrm>
              <a:off x="-10321" y="3046463"/>
              <a:ext cx="3867817" cy="1207147"/>
              <a:chOff x="-3176" y="3014809"/>
              <a:chExt cx="4050820" cy="1341011"/>
            </a:xfrm>
          </p:grpSpPr>
          <p:sp>
            <p:nvSpPr>
              <p:cNvPr id="39" name="Freeform 201"/>
              <p:cNvSpPr>
                <a:spLocks/>
              </p:cNvSpPr>
              <p:nvPr/>
            </p:nvSpPr>
            <p:spPr bwMode="auto">
              <a:xfrm>
                <a:off x="-3176" y="3465159"/>
                <a:ext cx="2690631" cy="890660"/>
              </a:xfrm>
              <a:custGeom>
                <a:avLst/>
                <a:gdLst>
                  <a:gd name="T0" fmla="*/ 1695 w 1695"/>
                  <a:gd name="T1" fmla="*/ 0 h 561"/>
                  <a:gd name="T2" fmla="*/ 0 w 1695"/>
                  <a:gd name="T3" fmla="*/ 0 h 561"/>
                  <a:gd name="T4" fmla="*/ 0 w 1695"/>
                  <a:gd name="T5" fmla="*/ 561 h 561"/>
                  <a:gd name="T6" fmla="*/ 1506 w 1695"/>
                  <a:gd name="T7" fmla="*/ 561 h 561"/>
                  <a:gd name="T8" fmla="*/ 1695 w 1695"/>
                  <a:gd name="T9" fmla="*/ 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5" h="561">
                    <a:moveTo>
                      <a:pt x="1695" y="0"/>
                    </a:moveTo>
                    <a:lnTo>
                      <a:pt x="0" y="0"/>
                    </a:lnTo>
                    <a:lnTo>
                      <a:pt x="0" y="561"/>
                    </a:lnTo>
                    <a:lnTo>
                      <a:pt x="1506" y="561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grpSp>
            <p:nvGrpSpPr>
              <p:cNvPr id="62501" name="Group 35"/>
              <p:cNvGrpSpPr>
                <a:grpSpLocks/>
              </p:cNvGrpSpPr>
              <p:nvPr/>
            </p:nvGrpSpPr>
            <p:grpSpPr bwMode="auto">
              <a:xfrm>
                <a:off x="2533319" y="3014809"/>
                <a:ext cx="1514325" cy="890660"/>
                <a:chOff x="2533319" y="3014809"/>
                <a:chExt cx="1514325" cy="890660"/>
              </a:xfrm>
            </p:grpSpPr>
            <p:sp>
              <p:nvSpPr>
                <p:cNvPr id="37" name="Freeform 206"/>
                <p:cNvSpPr>
                  <a:spLocks/>
                </p:cNvSpPr>
                <p:nvPr/>
              </p:nvSpPr>
              <p:spPr bwMode="auto">
                <a:xfrm>
                  <a:off x="2533318" y="3014809"/>
                  <a:ext cx="1514325" cy="890660"/>
                </a:xfrm>
                <a:custGeom>
                  <a:avLst/>
                  <a:gdLst>
                    <a:gd name="T0" fmla="*/ 637 w 901"/>
                    <a:gd name="T1" fmla="*/ 533 h 533"/>
                    <a:gd name="T2" fmla="*/ 828 w 901"/>
                    <a:gd name="T3" fmla="*/ 351 h 533"/>
                    <a:gd name="T4" fmla="*/ 883 w 901"/>
                    <a:gd name="T5" fmla="*/ 299 h 533"/>
                    <a:gd name="T6" fmla="*/ 883 w 901"/>
                    <a:gd name="T7" fmla="*/ 236 h 533"/>
                    <a:gd name="T8" fmla="*/ 828 w 901"/>
                    <a:gd name="T9" fmla="*/ 184 h 533"/>
                    <a:gd name="T10" fmla="*/ 636 w 901"/>
                    <a:gd name="T11" fmla="*/ 0 h 533"/>
                    <a:gd name="T12" fmla="*/ 636 w 901"/>
                    <a:gd name="T13" fmla="*/ 0 h 533"/>
                    <a:gd name="T14" fmla="*/ 636 w 901"/>
                    <a:gd name="T15" fmla="*/ 0 h 533"/>
                    <a:gd name="T16" fmla="*/ 178 w 901"/>
                    <a:gd name="T17" fmla="*/ 0 h 533"/>
                    <a:gd name="T18" fmla="*/ 0 w 901"/>
                    <a:gd name="T19" fmla="*/ 533 h 533"/>
                    <a:gd name="T20" fmla="*/ 636 w 901"/>
                    <a:gd name="T21" fmla="*/ 533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01" h="533">
                      <a:moveTo>
                        <a:pt x="637" y="533"/>
                      </a:moveTo>
                      <a:cubicBezTo>
                        <a:pt x="828" y="351"/>
                        <a:pt x="828" y="351"/>
                        <a:pt x="828" y="351"/>
                      </a:cubicBezTo>
                      <a:cubicBezTo>
                        <a:pt x="883" y="299"/>
                        <a:pt x="883" y="299"/>
                        <a:pt x="883" y="299"/>
                      </a:cubicBezTo>
                      <a:cubicBezTo>
                        <a:pt x="901" y="282"/>
                        <a:pt x="901" y="253"/>
                        <a:pt x="883" y="236"/>
                      </a:cubicBezTo>
                      <a:cubicBezTo>
                        <a:pt x="828" y="184"/>
                        <a:pt x="828" y="184"/>
                        <a:pt x="828" y="184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0" y="533"/>
                        <a:pt x="0" y="533"/>
                        <a:pt x="0" y="533"/>
                      </a:cubicBezTo>
                      <a:cubicBezTo>
                        <a:pt x="636" y="533"/>
                        <a:pt x="636" y="533"/>
                        <a:pt x="636" y="533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62503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2968423" y="3186730"/>
                  <a:ext cx="669261" cy="472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solidFill>
                        <a:schemeClr val="bg1"/>
                      </a:solidFill>
                      <a:latin typeface="Roboto Black"/>
                      <a:ea typeface="Roboto Black"/>
                      <a:cs typeface="Roboto Black"/>
                    </a:rPr>
                    <a:t>100</a:t>
                  </a:r>
                  <a:endParaRPr lang="en-US" altLang="en-US" sz="1800" b="1">
                    <a:solidFill>
                      <a:schemeClr val="bg1"/>
                    </a:solidFill>
                    <a:latin typeface="Roboto Black"/>
                    <a:ea typeface="Roboto Black"/>
                    <a:cs typeface="Roboto Black"/>
                  </a:endParaRPr>
                </a:p>
              </p:txBody>
            </p:sp>
          </p:grpSp>
        </p:grpSp>
        <p:grpSp>
          <p:nvGrpSpPr>
            <p:cNvPr id="62485" name="Group 11"/>
            <p:cNvGrpSpPr>
              <a:grpSpLocks/>
            </p:cNvGrpSpPr>
            <p:nvPr/>
          </p:nvGrpSpPr>
          <p:grpSpPr bwMode="auto">
            <a:xfrm>
              <a:off x="-10321" y="3848216"/>
              <a:ext cx="3583798" cy="1207147"/>
              <a:chOff x="-3176" y="3905470"/>
              <a:chExt cx="3753363" cy="1341011"/>
            </a:xfrm>
          </p:grpSpPr>
          <p:sp>
            <p:nvSpPr>
              <p:cNvPr id="31" name="Freeform 200"/>
              <p:cNvSpPr>
                <a:spLocks/>
              </p:cNvSpPr>
              <p:nvPr/>
            </p:nvSpPr>
            <p:spPr bwMode="auto">
              <a:xfrm>
                <a:off x="-3176" y="4355818"/>
                <a:ext cx="2390471" cy="890661"/>
              </a:xfrm>
              <a:custGeom>
                <a:avLst/>
                <a:gdLst>
                  <a:gd name="T0" fmla="*/ 1506 w 1506"/>
                  <a:gd name="T1" fmla="*/ 0 h 561"/>
                  <a:gd name="T2" fmla="*/ 0 w 1506"/>
                  <a:gd name="T3" fmla="*/ 0 h 561"/>
                  <a:gd name="T4" fmla="*/ 0 w 1506"/>
                  <a:gd name="T5" fmla="*/ 561 h 561"/>
                  <a:gd name="T6" fmla="*/ 1318 w 1506"/>
                  <a:gd name="T7" fmla="*/ 561 h 561"/>
                  <a:gd name="T8" fmla="*/ 1506 w 1506"/>
                  <a:gd name="T9" fmla="*/ 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6" h="561">
                    <a:moveTo>
                      <a:pt x="1506" y="0"/>
                    </a:moveTo>
                    <a:lnTo>
                      <a:pt x="0" y="0"/>
                    </a:lnTo>
                    <a:lnTo>
                      <a:pt x="0" y="561"/>
                    </a:lnTo>
                    <a:lnTo>
                      <a:pt x="1318" y="561"/>
                    </a:lnTo>
                    <a:lnTo>
                      <a:pt x="15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grpSp>
            <p:nvGrpSpPr>
              <p:cNvPr id="62497" name="Group 27"/>
              <p:cNvGrpSpPr>
                <a:grpSpLocks/>
              </p:cNvGrpSpPr>
              <p:nvPr/>
            </p:nvGrpSpPr>
            <p:grpSpPr bwMode="auto">
              <a:xfrm>
                <a:off x="2238566" y="3905470"/>
                <a:ext cx="1511621" cy="890661"/>
                <a:chOff x="2238566" y="3905470"/>
                <a:chExt cx="1511621" cy="890661"/>
              </a:xfrm>
            </p:grpSpPr>
            <p:sp>
              <p:nvSpPr>
                <p:cNvPr id="29" name="Freeform 205"/>
                <p:cNvSpPr>
                  <a:spLocks/>
                </p:cNvSpPr>
                <p:nvPr/>
              </p:nvSpPr>
              <p:spPr bwMode="auto">
                <a:xfrm>
                  <a:off x="2238566" y="3905468"/>
                  <a:ext cx="1511621" cy="890661"/>
                </a:xfrm>
                <a:custGeom>
                  <a:avLst/>
                  <a:gdLst>
                    <a:gd name="T0" fmla="*/ 637 w 901"/>
                    <a:gd name="T1" fmla="*/ 534 h 534"/>
                    <a:gd name="T2" fmla="*/ 829 w 901"/>
                    <a:gd name="T3" fmla="*/ 351 h 534"/>
                    <a:gd name="T4" fmla="*/ 883 w 901"/>
                    <a:gd name="T5" fmla="*/ 299 h 534"/>
                    <a:gd name="T6" fmla="*/ 883 w 901"/>
                    <a:gd name="T7" fmla="*/ 236 h 534"/>
                    <a:gd name="T8" fmla="*/ 829 w 901"/>
                    <a:gd name="T9" fmla="*/ 184 h 534"/>
                    <a:gd name="T10" fmla="*/ 636 w 901"/>
                    <a:gd name="T11" fmla="*/ 0 h 534"/>
                    <a:gd name="T12" fmla="*/ 636 w 901"/>
                    <a:gd name="T13" fmla="*/ 0 h 534"/>
                    <a:gd name="T14" fmla="*/ 636 w 901"/>
                    <a:gd name="T15" fmla="*/ 0 h 534"/>
                    <a:gd name="T16" fmla="*/ 178 w 901"/>
                    <a:gd name="T17" fmla="*/ 0 h 534"/>
                    <a:gd name="T18" fmla="*/ 0 w 901"/>
                    <a:gd name="T19" fmla="*/ 534 h 534"/>
                    <a:gd name="T20" fmla="*/ 636 w 901"/>
                    <a:gd name="T21" fmla="*/ 534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01" h="534">
                      <a:moveTo>
                        <a:pt x="637" y="534"/>
                      </a:moveTo>
                      <a:cubicBezTo>
                        <a:pt x="829" y="351"/>
                        <a:pt x="829" y="351"/>
                        <a:pt x="829" y="351"/>
                      </a:cubicBezTo>
                      <a:cubicBezTo>
                        <a:pt x="883" y="299"/>
                        <a:pt x="883" y="299"/>
                        <a:pt x="883" y="299"/>
                      </a:cubicBezTo>
                      <a:cubicBezTo>
                        <a:pt x="901" y="282"/>
                        <a:pt x="901" y="253"/>
                        <a:pt x="883" y="236"/>
                      </a:cubicBezTo>
                      <a:cubicBezTo>
                        <a:pt x="829" y="184"/>
                        <a:pt x="829" y="184"/>
                        <a:pt x="829" y="184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0" y="534"/>
                        <a:pt x="0" y="534"/>
                        <a:pt x="0" y="534"/>
                      </a:cubicBezTo>
                      <a:cubicBezTo>
                        <a:pt x="636" y="534"/>
                        <a:pt x="636" y="534"/>
                        <a:pt x="636" y="534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62499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2686050" y="4096073"/>
                  <a:ext cx="770292" cy="472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solidFill>
                        <a:schemeClr val="bg1"/>
                      </a:solidFill>
                      <a:latin typeface="Roboto Black"/>
                      <a:ea typeface="Roboto Black"/>
                      <a:cs typeface="Roboto Black"/>
                    </a:rPr>
                    <a:t>10%</a:t>
                  </a:r>
                  <a:endParaRPr lang="en-US" altLang="en-US" sz="1800" b="1">
                    <a:solidFill>
                      <a:schemeClr val="bg1"/>
                    </a:solidFill>
                    <a:latin typeface="Roboto Black"/>
                    <a:ea typeface="Roboto Black"/>
                    <a:cs typeface="Roboto Black"/>
                  </a:endParaRPr>
                </a:p>
              </p:txBody>
            </p:sp>
          </p:grpSp>
        </p:grpSp>
        <p:grpSp>
          <p:nvGrpSpPr>
            <p:cNvPr id="62486" name="Group 12"/>
            <p:cNvGrpSpPr>
              <a:grpSpLocks/>
            </p:cNvGrpSpPr>
            <p:nvPr/>
          </p:nvGrpSpPr>
          <p:grpSpPr bwMode="auto">
            <a:xfrm>
              <a:off x="-10321" y="4648676"/>
              <a:ext cx="3298488" cy="1208438"/>
              <a:chOff x="-3176" y="4794692"/>
              <a:chExt cx="3454554" cy="1342444"/>
            </a:xfrm>
          </p:grpSpPr>
          <p:sp>
            <p:nvSpPr>
              <p:cNvPr id="23" name="Freeform 198"/>
              <p:cNvSpPr>
                <a:spLocks/>
              </p:cNvSpPr>
              <p:nvPr/>
            </p:nvSpPr>
            <p:spPr bwMode="auto">
              <a:xfrm>
                <a:off x="-3176" y="5246476"/>
                <a:ext cx="2093014" cy="890660"/>
              </a:xfrm>
              <a:custGeom>
                <a:avLst/>
                <a:gdLst>
                  <a:gd name="T0" fmla="*/ 1318 w 1318"/>
                  <a:gd name="T1" fmla="*/ 0 h 561"/>
                  <a:gd name="T2" fmla="*/ 0 w 1318"/>
                  <a:gd name="T3" fmla="*/ 0 h 561"/>
                  <a:gd name="T4" fmla="*/ 0 w 1318"/>
                  <a:gd name="T5" fmla="*/ 561 h 561"/>
                  <a:gd name="T6" fmla="*/ 1130 w 1318"/>
                  <a:gd name="T7" fmla="*/ 561 h 561"/>
                  <a:gd name="T8" fmla="*/ 1318 w 1318"/>
                  <a:gd name="T9" fmla="*/ 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8" h="561">
                    <a:moveTo>
                      <a:pt x="1318" y="0"/>
                    </a:moveTo>
                    <a:lnTo>
                      <a:pt x="0" y="0"/>
                    </a:lnTo>
                    <a:lnTo>
                      <a:pt x="0" y="561"/>
                    </a:lnTo>
                    <a:lnTo>
                      <a:pt x="1130" y="561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grpSp>
            <p:nvGrpSpPr>
              <p:cNvPr id="62493" name="Group 19"/>
              <p:cNvGrpSpPr>
                <a:grpSpLocks/>
              </p:cNvGrpSpPr>
              <p:nvPr/>
            </p:nvGrpSpPr>
            <p:grpSpPr bwMode="auto">
              <a:xfrm>
                <a:off x="1935702" y="4794692"/>
                <a:ext cx="1515676" cy="892095"/>
                <a:chOff x="1935702" y="4794692"/>
                <a:chExt cx="1515676" cy="892095"/>
              </a:xfrm>
            </p:grpSpPr>
            <p:sp>
              <p:nvSpPr>
                <p:cNvPr id="21" name="Freeform 204"/>
                <p:cNvSpPr>
                  <a:spLocks/>
                </p:cNvSpPr>
                <p:nvPr/>
              </p:nvSpPr>
              <p:spPr bwMode="auto">
                <a:xfrm>
                  <a:off x="1935701" y="4794691"/>
                  <a:ext cx="1515677" cy="892094"/>
                </a:xfrm>
                <a:custGeom>
                  <a:avLst/>
                  <a:gdLst>
                    <a:gd name="T0" fmla="*/ 637 w 901"/>
                    <a:gd name="T1" fmla="*/ 534 h 534"/>
                    <a:gd name="T2" fmla="*/ 828 w 901"/>
                    <a:gd name="T3" fmla="*/ 351 h 534"/>
                    <a:gd name="T4" fmla="*/ 883 w 901"/>
                    <a:gd name="T5" fmla="*/ 299 h 534"/>
                    <a:gd name="T6" fmla="*/ 883 w 901"/>
                    <a:gd name="T7" fmla="*/ 236 h 534"/>
                    <a:gd name="T8" fmla="*/ 828 w 901"/>
                    <a:gd name="T9" fmla="*/ 184 h 534"/>
                    <a:gd name="T10" fmla="*/ 635 w 901"/>
                    <a:gd name="T11" fmla="*/ 0 h 534"/>
                    <a:gd name="T12" fmla="*/ 635 w 901"/>
                    <a:gd name="T13" fmla="*/ 0 h 534"/>
                    <a:gd name="T14" fmla="*/ 635 w 901"/>
                    <a:gd name="T15" fmla="*/ 0 h 534"/>
                    <a:gd name="T16" fmla="*/ 177 w 901"/>
                    <a:gd name="T17" fmla="*/ 0 h 534"/>
                    <a:gd name="T18" fmla="*/ 0 w 901"/>
                    <a:gd name="T19" fmla="*/ 534 h 534"/>
                    <a:gd name="T20" fmla="*/ 635 w 901"/>
                    <a:gd name="T21" fmla="*/ 534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01" h="534">
                      <a:moveTo>
                        <a:pt x="637" y="534"/>
                      </a:moveTo>
                      <a:cubicBezTo>
                        <a:pt x="828" y="351"/>
                        <a:pt x="828" y="351"/>
                        <a:pt x="828" y="351"/>
                      </a:cubicBezTo>
                      <a:cubicBezTo>
                        <a:pt x="883" y="299"/>
                        <a:pt x="883" y="299"/>
                        <a:pt x="883" y="299"/>
                      </a:cubicBezTo>
                      <a:cubicBezTo>
                        <a:pt x="901" y="282"/>
                        <a:pt x="901" y="253"/>
                        <a:pt x="883" y="236"/>
                      </a:cubicBezTo>
                      <a:cubicBezTo>
                        <a:pt x="828" y="184"/>
                        <a:pt x="828" y="184"/>
                        <a:pt x="828" y="184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177" y="0"/>
                        <a:pt x="177" y="0"/>
                        <a:pt x="177" y="0"/>
                      </a:cubicBezTo>
                      <a:cubicBezTo>
                        <a:pt x="0" y="534"/>
                        <a:pt x="0" y="534"/>
                        <a:pt x="0" y="534"/>
                      </a:cubicBezTo>
                      <a:cubicBezTo>
                        <a:pt x="635" y="534"/>
                        <a:pt x="635" y="534"/>
                        <a:pt x="635" y="534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62495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2394506" y="5030585"/>
                  <a:ext cx="599631" cy="472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solidFill>
                        <a:schemeClr val="bg1"/>
                      </a:solidFill>
                      <a:latin typeface="Roboto Black"/>
                      <a:ea typeface="Roboto Black"/>
                      <a:cs typeface="Roboto Black"/>
                    </a:rPr>
                    <a:t>1%</a:t>
                  </a:r>
                  <a:endParaRPr lang="en-US" altLang="en-US" sz="1800" b="1">
                    <a:solidFill>
                      <a:schemeClr val="bg1"/>
                    </a:solidFill>
                    <a:latin typeface="Roboto Black"/>
                    <a:ea typeface="Roboto Black"/>
                    <a:cs typeface="Roboto Black"/>
                  </a:endParaRPr>
                </a:p>
              </p:txBody>
            </p:sp>
          </p:grpSp>
        </p:grpSp>
        <p:sp>
          <p:nvSpPr>
            <p:cNvPr id="62487" name="Rectangle 1"/>
            <p:cNvSpPr>
              <a:spLocks noChangeArrowheads="1"/>
            </p:cNvSpPr>
            <p:nvPr/>
          </p:nvSpPr>
          <p:spPr bwMode="auto">
            <a:xfrm>
              <a:off x="349244" y="2016294"/>
              <a:ext cx="2395833" cy="254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Source Sans Pro Light"/>
                </a:rPr>
                <a:t>13500 customers ordered once in month.</a:t>
              </a:r>
              <a:endParaRPr lang="en-US" altLang="en-US" sz="1100">
                <a:solidFill>
                  <a:schemeClr val="bg1"/>
                </a:solidFill>
                <a:latin typeface="Source Sans Pro Light"/>
                <a:ea typeface="Open Sans"/>
                <a:cs typeface="Open Sans"/>
              </a:endParaRPr>
            </a:p>
          </p:txBody>
        </p:sp>
        <p:sp>
          <p:nvSpPr>
            <p:cNvPr id="62488" name="Rectangle 58"/>
            <p:cNvSpPr>
              <a:spLocks noChangeArrowheads="1"/>
            </p:cNvSpPr>
            <p:nvPr/>
          </p:nvSpPr>
          <p:spPr bwMode="auto">
            <a:xfrm>
              <a:off x="183931" y="2850705"/>
              <a:ext cx="2395833" cy="254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Source Sans Pro Light"/>
                </a:rPr>
                <a:t>Min order cost Rs. 150 only.</a:t>
              </a:r>
              <a:endParaRPr lang="en-US" altLang="en-US" sz="1100">
                <a:solidFill>
                  <a:schemeClr val="bg1"/>
                </a:solidFill>
                <a:latin typeface="Source Sans Pro Light"/>
                <a:ea typeface="Open Sans"/>
                <a:cs typeface="Open Sans"/>
              </a:endParaRPr>
            </a:p>
          </p:txBody>
        </p:sp>
        <p:sp>
          <p:nvSpPr>
            <p:cNvPr id="62489" name="Rectangle 59"/>
            <p:cNvSpPr>
              <a:spLocks noChangeArrowheads="1"/>
            </p:cNvSpPr>
            <p:nvPr/>
          </p:nvSpPr>
          <p:spPr bwMode="auto">
            <a:xfrm>
              <a:off x="177925" y="3634423"/>
              <a:ext cx="1911226" cy="254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Source Sans Pro Light"/>
                </a:rPr>
                <a:t>Rs 100 will be charged for delivery</a:t>
              </a:r>
              <a:endParaRPr lang="en-US" altLang="en-US" sz="1100">
                <a:solidFill>
                  <a:schemeClr val="bg1"/>
                </a:solidFill>
                <a:latin typeface="Source Sans Pro Light"/>
                <a:ea typeface="Open Sans"/>
                <a:cs typeface="Open Sans"/>
              </a:endParaRPr>
            </a:p>
          </p:txBody>
        </p:sp>
        <p:sp>
          <p:nvSpPr>
            <p:cNvPr id="62490" name="Rectangle 60"/>
            <p:cNvSpPr>
              <a:spLocks noChangeArrowheads="1"/>
            </p:cNvSpPr>
            <p:nvPr/>
          </p:nvSpPr>
          <p:spPr bwMode="auto">
            <a:xfrm>
              <a:off x="175450" y="4389290"/>
              <a:ext cx="1911226" cy="433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Source Sans Pro Light"/>
                </a:rPr>
                <a:t>10% of 13500 will pay more Rs. 150 for free delivery service.</a:t>
              </a:r>
              <a:endParaRPr lang="en-US" altLang="en-US" sz="1100">
                <a:solidFill>
                  <a:schemeClr val="bg1"/>
                </a:solidFill>
                <a:latin typeface="Source Sans Pro Light"/>
                <a:ea typeface="Open Sans"/>
                <a:cs typeface="Open San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3329" y="5189633"/>
              <a:ext cx="1753169" cy="4170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chemeClr val="bg1"/>
                  </a:solidFill>
                  <a:latin typeface="Source Sans Pro Light" panose="020B0403030403020204" pitchFamily="34" charset="0"/>
                </a:rPr>
                <a:t>1% of 13500 will order more than </a:t>
              </a:r>
              <a:r>
                <a:rPr lang="en-US" sz="1050" dirty="0" err="1">
                  <a:solidFill>
                    <a:schemeClr val="bg1"/>
                  </a:solidFill>
                  <a:latin typeface="Source Sans Pro Light" panose="020B0403030403020204" pitchFamily="34" charset="0"/>
                </a:rPr>
                <a:t>Rs</a:t>
              </a:r>
              <a:r>
                <a:rPr lang="en-US" sz="1050" dirty="0">
                  <a:solidFill>
                    <a:schemeClr val="bg1"/>
                  </a:solidFill>
                  <a:latin typeface="Source Sans Pro Light" panose="020B0403030403020204" pitchFamily="34" charset="0"/>
                </a:rPr>
                <a:t>. 1000.</a:t>
              </a:r>
              <a:endParaRPr lang="en-US" sz="1050" dirty="0">
                <a:solidFill>
                  <a:schemeClr val="bg1"/>
                </a:solidFill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021513" y="2108200"/>
            <a:ext cx="4989512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ource Sans Pro"/>
              </a:rPr>
              <a:t>WashEz </a:t>
            </a:r>
            <a:r>
              <a:rPr lang="en-US" altLang="en-US" sz="2400" b="1">
                <a:latin typeface="Source Sans Pro"/>
              </a:rPr>
              <a:t>revenue </a:t>
            </a:r>
            <a:r>
              <a:rPr lang="en-US" altLang="en-US" sz="2400">
                <a:latin typeface="Source Sans Pro"/>
              </a:rPr>
              <a:t>can be calculated at worst. All </a:t>
            </a:r>
            <a:r>
              <a:rPr lang="en-US" altLang="en-US" sz="2400" b="1">
                <a:latin typeface="Source Sans Pro"/>
              </a:rPr>
              <a:t>expenses </a:t>
            </a:r>
            <a:r>
              <a:rPr lang="en-US" altLang="en-US" sz="2400">
                <a:latin typeface="Source Sans Pro"/>
              </a:rPr>
              <a:t>would be subtracted and we would get net profit. </a:t>
            </a:r>
          </a:p>
        </p:txBody>
      </p: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7123113" y="4384675"/>
            <a:ext cx="1920875" cy="573088"/>
            <a:chOff x="651340" y="5088735"/>
            <a:chExt cx="1920954" cy="574055"/>
          </a:xfrm>
        </p:grpSpPr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51340" y="5114178"/>
              <a:ext cx="549298" cy="548612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tx2"/>
                </a:solidFill>
                <a:latin typeface="FontAwesome" pitchFamily="2" charset="0"/>
              </a:endParaRPr>
            </a:p>
          </p:txBody>
        </p:sp>
        <p:sp>
          <p:nvSpPr>
            <p:cNvPr id="62478" name="TextBox 78"/>
            <p:cNvSpPr txBox="1">
              <a:spLocks noChangeArrowheads="1"/>
            </p:cNvSpPr>
            <p:nvPr/>
          </p:nvSpPr>
          <p:spPr bwMode="auto">
            <a:xfrm>
              <a:off x="1324576" y="5088735"/>
              <a:ext cx="1109499" cy="400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Roboto Black"/>
                  <a:ea typeface="Roboto Black"/>
                  <a:cs typeface="Roboto Black"/>
                </a:rPr>
                <a:t>2.362 M</a:t>
              </a:r>
            </a:p>
          </p:txBody>
        </p:sp>
        <p:sp>
          <p:nvSpPr>
            <p:cNvPr id="62479" name="Rectangle 79"/>
            <p:cNvSpPr>
              <a:spLocks noChangeArrowheads="1"/>
            </p:cNvSpPr>
            <p:nvPr/>
          </p:nvSpPr>
          <p:spPr bwMode="auto">
            <a:xfrm>
              <a:off x="1426249" y="5470889"/>
              <a:ext cx="1146045" cy="15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Source Sans Pro"/>
                  <a:ea typeface="Open Sans"/>
                  <a:cs typeface="Open Sans"/>
                </a:rPr>
                <a:t>Generated Revenue</a:t>
              </a:r>
            </a:p>
          </p:txBody>
        </p:sp>
        <p:sp>
          <p:nvSpPr>
            <p:cNvPr id="81" name="Shape 2614"/>
            <p:cNvSpPr/>
            <p:nvPr/>
          </p:nvSpPr>
          <p:spPr>
            <a:xfrm>
              <a:off x="781520" y="5265245"/>
              <a:ext cx="279411" cy="278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8" y="17505"/>
                  </a:moveTo>
                  <a:cubicBezTo>
                    <a:pt x="17372" y="16944"/>
                    <a:pt x="16242" y="15945"/>
                    <a:pt x="15117" y="15413"/>
                  </a:cubicBezTo>
                  <a:cubicBezTo>
                    <a:pt x="14189" y="14975"/>
                    <a:pt x="13657" y="14531"/>
                    <a:pt x="13491" y="14057"/>
                  </a:cubicBezTo>
                  <a:cubicBezTo>
                    <a:pt x="13377" y="13728"/>
                    <a:pt x="13428" y="13351"/>
                    <a:pt x="13649" y="12904"/>
                  </a:cubicBezTo>
                  <a:cubicBezTo>
                    <a:pt x="13815" y="12567"/>
                    <a:pt x="13972" y="12286"/>
                    <a:pt x="14117" y="12028"/>
                  </a:cubicBezTo>
                  <a:cubicBezTo>
                    <a:pt x="14730" y="10934"/>
                    <a:pt x="15203" y="10145"/>
                    <a:pt x="15203" y="7348"/>
                  </a:cubicBezTo>
                  <a:cubicBezTo>
                    <a:pt x="15203" y="3162"/>
                    <a:pt x="12787" y="2951"/>
                    <a:pt x="12309" y="2951"/>
                  </a:cubicBezTo>
                  <a:cubicBezTo>
                    <a:pt x="11917" y="2951"/>
                    <a:pt x="11672" y="3037"/>
                    <a:pt x="11435" y="3121"/>
                  </a:cubicBezTo>
                  <a:cubicBezTo>
                    <a:pt x="11175" y="3213"/>
                    <a:pt x="10907" y="3309"/>
                    <a:pt x="10296" y="3319"/>
                  </a:cubicBezTo>
                  <a:cubicBezTo>
                    <a:pt x="9190" y="3337"/>
                    <a:pt x="6873" y="3375"/>
                    <a:pt x="6873" y="7226"/>
                  </a:cubicBezTo>
                  <a:cubicBezTo>
                    <a:pt x="6873" y="9919"/>
                    <a:pt x="7574" y="11156"/>
                    <a:pt x="8125" y="12150"/>
                  </a:cubicBezTo>
                  <a:cubicBezTo>
                    <a:pt x="8266" y="12404"/>
                    <a:pt x="8399" y="12645"/>
                    <a:pt x="8505" y="12885"/>
                  </a:cubicBezTo>
                  <a:cubicBezTo>
                    <a:pt x="8973" y="13949"/>
                    <a:pt x="8631" y="14693"/>
                    <a:pt x="7426" y="15224"/>
                  </a:cubicBezTo>
                  <a:cubicBezTo>
                    <a:pt x="5905" y="15897"/>
                    <a:pt x="5188" y="16247"/>
                    <a:pt x="3693" y="17562"/>
                  </a:cubicBezTo>
                  <a:cubicBezTo>
                    <a:pt x="2017" y="15800"/>
                    <a:pt x="982" y="134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3395"/>
                    <a:pt x="19603" y="15749"/>
                    <a:pt x="17958" y="17505"/>
                  </a:cubicBezTo>
                  <a:moveTo>
                    <a:pt x="10800" y="20618"/>
                  </a:moveTo>
                  <a:cubicBezTo>
                    <a:pt x="8356" y="20618"/>
                    <a:pt x="6125" y="19720"/>
                    <a:pt x="4407" y="18242"/>
                  </a:cubicBezTo>
                  <a:cubicBezTo>
                    <a:pt x="5730" y="17084"/>
                    <a:pt x="6362" y="16767"/>
                    <a:pt x="7823" y="16122"/>
                  </a:cubicBezTo>
                  <a:cubicBezTo>
                    <a:pt x="9515" y="15375"/>
                    <a:pt x="10091" y="14051"/>
                    <a:pt x="9403" y="12489"/>
                  </a:cubicBezTo>
                  <a:cubicBezTo>
                    <a:pt x="9279" y="12208"/>
                    <a:pt x="9136" y="11949"/>
                    <a:pt x="8984" y="11674"/>
                  </a:cubicBezTo>
                  <a:cubicBezTo>
                    <a:pt x="8461" y="10732"/>
                    <a:pt x="7855" y="9665"/>
                    <a:pt x="7855" y="7226"/>
                  </a:cubicBezTo>
                  <a:cubicBezTo>
                    <a:pt x="7855" y="4341"/>
                    <a:pt x="9224" y="4318"/>
                    <a:pt x="10312" y="4300"/>
                  </a:cubicBezTo>
                  <a:cubicBezTo>
                    <a:pt x="11084" y="4287"/>
                    <a:pt x="11461" y="4154"/>
                    <a:pt x="11763" y="4047"/>
                  </a:cubicBezTo>
                  <a:cubicBezTo>
                    <a:pt x="11964" y="3975"/>
                    <a:pt x="12086" y="3933"/>
                    <a:pt x="12309" y="3933"/>
                  </a:cubicBezTo>
                  <a:cubicBezTo>
                    <a:pt x="13218" y="3933"/>
                    <a:pt x="14221" y="4830"/>
                    <a:pt x="14221" y="7348"/>
                  </a:cubicBezTo>
                  <a:cubicBezTo>
                    <a:pt x="14221" y="9888"/>
                    <a:pt x="13840" y="10513"/>
                    <a:pt x="13261" y="11548"/>
                  </a:cubicBezTo>
                  <a:cubicBezTo>
                    <a:pt x="13108" y="11820"/>
                    <a:pt x="12943" y="12115"/>
                    <a:pt x="12768" y="12470"/>
                  </a:cubicBezTo>
                  <a:cubicBezTo>
                    <a:pt x="12430" y="13155"/>
                    <a:pt x="12362" y="13798"/>
                    <a:pt x="12565" y="14380"/>
                  </a:cubicBezTo>
                  <a:cubicBezTo>
                    <a:pt x="12825" y="15126"/>
                    <a:pt x="13502" y="15737"/>
                    <a:pt x="14696" y="16302"/>
                  </a:cubicBezTo>
                  <a:cubicBezTo>
                    <a:pt x="15675" y="16764"/>
                    <a:pt x="16700" y="17667"/>
                    <a:pt x="17251" y="18189"/>
                  </a:cubicBezTo>
                  <a:cubicBezTo>
                    <a:pt x="15525" y="19697"/>
                    <a:pt x="13272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9069388" y="4406900"/>
            <a:ext cx="1654175" cy="574675"/>
            <a:chOff x="2597658" y="5111511"/>
            <a:chExt cx="1653275" cy="574055"/>
          </a:xfrm>
        </p:grpSpPr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2597658" y="5136884"/>
              <a:ext cx="548976" cy="54868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tx2"/>
                </a:solidFill>
                <a:latin typeface="FontAwesome" pitchFamily="2" charset="0"/>
              </a:endParaRPr>
            </a:p>
          </p:txBody>
        </p:sp>
        <p:sp>
          <p:nvSpPr>
            <p:cNvPr id="62474" name="TextBox 83"/>
            <p:cNvSpPr txBox="1">
              <a:spLocks noChangeArrowheads="1"/>
            </p:cNvSpPr>
            <p:nvPr/>
          </p:nvSpPr>
          <p:spPr bwMode="auto">
            <a:xfrm>
              <a:off x="3270894" y="5111511"/>
              <a:ext cx="966843" cy="399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Roboto Black"/>
                  <a:ea typeface="Roboto Black"/>
                  <a:cs typeface="Roboto Black"/>
                </a:rPr>
                <a:t>0.12 M</a:t>
              </a:r>
            </a:p>
          </p:txBody>
        </p:sp>
        <p:sp>
          <p:nvSpPr>
            <p:cNvPr id="62475" name="Rectangle 84"/>
            <p:cNvSpPr>
              <a:spLocks noChangeArrowheads="1"/>
            </p:cNvSpPr>
            <p:nvPr/>
          </p:nvSpPr>
          <p:spPr bwMode="auto">
            <a:xfrm>
              <a:off x="3372567" y="5483045"/>
              <a:ext cx="878366" cy="153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Source Sans Pro"/>
                  <a:ea typeface="Open Sans"/>
                  <a:cs typeface="Open Sans"/>
                </a:rPr>
                <a:t>Proposed Profit</a:t>
              </a:r>
            </a:p>
          </p:txBody>
        </p:sp>
        <p:sp>
          <p:nvSpPr>
            <p:cNvPr id="86" name="Shape 2615"/>
            <p:cNvSpPr/>
            <p:nvPr/>
          </p:nvSpPr>
          <p:spPr>
            <a:xfrm>
              <a:off x="2732522" y="5266918"/>
              <a:ext cx="279248" cy="27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93" y="17878"/>
                  </a:moveTo>
                  <a:cubicBezTo>
                    <a:pt x="16514" y="16546"/>
                    <a:pt x="15177" y="15812"/>
                    <a:pt x="14084" y="15323"/>
                  </a:cubicBezTo>
                  <a:cubicBezTo>
                    <a:pt x="13842" y="15214"/>
                    <a:pt x="13687" y="15099"/>
                    <a:pt x="13598" y="14990"/>
                  </a:cubicBezTo>
                  <a:cubicBezTo>
                    <a:pt x="15238" y="14959"/>
                    <a:pt x="16521" y="14237"/>
                    <a:pt x="16581" y="14203"/>
                  </a:cubicBezTo>
                  <a:cubicBezTo>
                    <a:pt x="16751" y="14106"/>
                    <a:pt x="16846" y="13918"/>
                    <a:pt x="16826" y="13724"/>
                  </a:cubicBezTo>
                  <a:cubicBezTo>
                    <a:pt x="16807" y="13546"/>
                    <a:pt x="16693" y="13394"/>
                    <a:pt x="16530" y="13325"/>
                  </a:cubicBezTo>
                  <a:cubicBezTo>
                    <a:pt x="16461" y="13275"/>
                    <a:pt x="15663" y="12629"/>
                    <a:pt x="15663" y="9051"/>
                  </a:cubicBezTo>
                  <a:cubicBezTo>
                    <a:pt x="15663" y="5000"/>
                    <a:pt x="14115" y="2945"/>
                    <a:pt x="11061" y="2945"/>
                  </a:cubicBezTo>
                  <a:cubicBezTo>
                    <a:pt x="8481" y="2945"/>
                    <a:pt x="5845" y="3642"/>
                    <a:pt x="5845" y="8806"/>
                  </a:cubicBezTo>
                  <a:cubicBezTo>
                    <a:pt x="5845" y="12555"/>
                    <a:pt x="5219" y="13278"/>
                    <a:pt x="5122" y="13367"/>
                  </a:cubicBezTo>
                  <a:cubicBezTo>
                    <a:pt x="4957" y="13416"/>
                    <a:pt x="4826" y="13551"/>
                    <a:pt x="4784" y="13723"/>
                  </a:cubicBezTo>
                  <a:cubicBezTo>
                    <a:pt x="4734" y="13935"/>
                    <a:pt x="4828" y="14153"/>
                    <a:pt x="5015" y="14262"/>
                  </a:cubicBezTo>
                  <a:cubicBezTo>
                    <a:pt x="6396" y="15064"/>
                    <a:pt x="7482" y="15136"/>
                    <a:pt x="8065" y="15091"/>
                  </a:cubicBezTo>
                  <a:cubicBezTo>
                    <a:pt x="7994" y="15151"/>
                    <a:pt x="7850" y="15241"/>
                    <a:pt x="7564" y="15335"/>
                  </a:cubicBezTo>
                  <a:cubicBezTo>
                    <a:pt x="6211" y="15776"/>
                    <a:pt x="4766" y="16807"/>
                    <a:pt x="3958" y="17834"/>
                  </a:cubicBezTo>
                  <a:cubicBezTo>
                    <a:pt x="2125" y="16050"/>
                    <a:pt x="982" y="13560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2" y="982"/>
                    <a:pt x="20618" y="5377"/>
                    <a:pt x="20618" y="10800"/>
                  </a:cubicBezTo>
                  <a:cubicBezTo>
                    <a:pt x="20618" y="13584"/>
                    <a:pt x="19454" y="16092"/>
                    <a:pt x="17593" y="17878"/>
                  </a:cubicBezTo>
                  <a:moveTo>
                    <a:pt x="10800" y="20618"/>
                  </a:moveTo>
                  <a:cubicBezTo>
                    <a:pt x="8489" y="20618"/>
                    <a:pt x="6370" y="19815"/>
                    <a:pt x="4693" y="18480"/>
                  </a:cubicBezTo>
                  <a:cubicBezTo>
                    <a:pt x="5360" y="17604"/>
                    <a:pt x="6693" y="16652"/>
                    <a:pt x="7869" y="16268"/>
                  </a:cubicBezTo>
                  <a:cubicBezTo>
                    <a:pt x="8578" y="16037"/>
                    <a:pt x="8988" y="15688"/>
                    <a:pt x="9087" y="15232"/>
                  </a:cubicBezTo>
                  <a:cubicBezTo>
                    <a:pt x="9214" y="14656"/>
                    <a:pt x="8775" y="14230"/>
                    <a:pt x="8725" y="14183"/>
                  </a:cubicBezTo>
                  <a:cubicBezTo>
                    <a:pt x="8597" y="14065"/>
                    <a:pt x="8412" y="14025"/>
                    <a:pt x="8246" y="14075"/>
                  </a:cubicBezTo>
                  <a:cubicBezTo>
                    <a:pt x="8208" y="14086"/>
                    <a:pt x="7406" y="14309"/>
                    <a:pt x="6089" y="13714"/>
                  </a:cubicBezTo>
                  <a:cubicBezTo>
                    <a:pt x="6486" y="13026"/>
                    <a:pt x="6826" y="11618"/>
                    <a:pt x="6826" y="8806"/>
                  </a:cubicBezTo>
                  <a:cubicBezTo>
                    <a:pt x="6826" y="4301"/>
                    <a:pt x="8829" y="3928"/>
                    <a:pt x="11061" y="3928"/>
                  </a:cubicBezTo>
                  <a:cubicBezTo>
                    <a:pt x="12615" y="3928"/>
                    <a:pt x="14681" y="4458"/>
                    <a:pt x="14681" y="9051"/>
                  </a:cubicBezTo>
                  <a:cubicBezTo>
                    <a:pt x="14681" y="11662"/>
                    <a:pt x="15092" y="12966"/>
                    <a:pt x="15499" y="13617"/>
                  </a:cubicBezTo>
                  <a:cubicBezTo>
                    <a:pt x="14943" y="13829"/>
                    <a:pt x="14058" y="14076"/>
                    <a:pt x="13097" y="13993"/>
                  </a:cubicBezTo>
                  <a:cubicBezTo>
                    <a:pt x="12883" y="13971"/>
                    <a:pt x="12690" y="14092"/>
                    <a:pt x="12605" y="14285"/>
                  </a:cubicBezTo>
                  <a:cubicBezTo>
                    <a:pt x="12420" y="14704"/>
                    <a:pt x="12408" y="15649"/>
                    <a:pt x="13683" y="16219"/>
                  </a:cubicBezTo>
                  <a:cubicBezTo>
                    <a:pt x="14677" y="16664"/>
                    <a:pt x="15893" y="17331"/>
                    <a:pt x="16850" y="18522"/>
                  </a:cubicBezTo>
                  <a:cubicBezTo>
                    <a:pt x="15182" y="19831"/>
                    <a:pt x="13085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flipH="1">
            <a:off x="0" y="0"/>
            <a:ext cx="6410325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4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6" name="Picture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34722"/>
          <a:stretch/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56400" y="1938338"/>
            <a:ext cx="42195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latin typeface="Roboto Black" panose="02000000000000000000"/>
                <a:ea typeface="Roboto Black" panose="02000000000000000000"/>
                <a:cs typeface="Roboto Black" panose="02000000000000000000"/>
              </a:rPr>
              <a:t>Bird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solidFill>
                  <a:schemeClr val="accent1"/>
                </a:solidFill>
                <a:latin typeface="Roboto Black" panose="02000000000000000000"/>
                <a:ea typeface="Roboto Black" panose="02000000000000000000"/>
                <a:cs typeface="Roboto Black" panose="02000000000000000000"/>
              </a:rPr>
              <a:t>In hand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853238" y="4500563"/>
            <a:ext cx="2997200" cy="11112"/>
            <a:chOff x="1313580" y="4500919"/>
            <a:chExt cx="2997957" cy="11431"/>
          </a:xfrm>
        </p:grpSpPr>
        <p:sp>
          <p:nvSpPr>
            <p:cNvPr id="9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10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756400" y="4705350"/>
            <a:ext cx="34385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Our Key Resources.</a:t>
            </a:r>
          </a:p>
        </p:txBody>
      </p:sp>
    </p:spTree>
    <p:extLst>
      <p:ext uri="{BB962C8B-B14F-4D97-AF65-F5344CB8AC3E}">
        <p14:creationId xmlns:p14="http://schemas.microsoft.com/office/powerpoint/2010/main" val="132294446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588" y="3175"/>
            <a:ext cx="2381251" cy="6858000"/>
            <a:chOff x="-1493" y="3425"/>
            <a:chExt cx="2380505" cy="6858000"/>
          </a:xfrm>
        </p:grpSpPr>
        <p:sp>
          <p:nvSpPr>
            <p:cNvPr id="3" name="Shape 760"/>
            <p:cNvSpPr/>
            <p:nvPr/>
          </p:nvSpPr>
          <p:spPr>
            <a:xfrm>
              <a:off x="-1493" y="3425"/>
              <a:ext cx="2380505" cy="6858000"/>
            </a:xfrm>
            <a:prstGeom prst="rect">
              <a:avLst/>
            </a:prstGeom>
            <a:solidFill>
              <a:schemeClr val="accent1">
                <a:alpha val="89962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4267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" name="Shape 766"/>
            <p:cNvSpPr/>
            <p:nvPr/>
          </p:nvSpPr>
          <p:spPr>
            <a:xfrm>
              <a:off x="584111" y="3019675"/>
              <a:ext cx="1077575" cy="307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lang="en-US" sz="2000" b="1" spc="-43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  <a:sym typeface="Rajdhani Semibold"/>
                </a:rPr>
                <a:t>Laundry</a:t>
              </a:r>
              <a:endParaRPr spc="-36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ajdhani Medium"/>
              </a:endParaRPr>
            </a:p>
          </p:txBody>
        </p:sp>
        <p:sp>
          <p:nvSpPr>
            <p:cNvPr id="5" name="Shape 767"/>
            <p:cNvSpPr>
              <a:spLocks noChangeArrowheads="1"/>
            </p:cNvSpPr>
            <p:nvPr/>
          </p:nvSpPr>
          <p:spPr bwMode="auto">
            <a:xfrm>
              <a:off x="277711" y="4475367"/>
              <a:ext cx="1726591" cy="675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We have done agreement with Classic Dry Cleaners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6" name="Shape 768"/>
            <p:cNvSpPr>
              <a:spLocks noChangeArrowheads="1"/>
            </p:cNvSpPr>
            <p:nvPr/>
          </p:nvSpPr>
          <p:spPr bwMode="auto">
            <a:xfrm>
              <a:off x="858460" y="3864433"/>
              <a:ext cx="563952" cy="32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3200">
                <a:solidFill>
                  <a:schemeClr val="bg1"/>
                </a:solidFill>
                <a:latin typeface="Raleway"/>
                <a:ea typeface="Raleway"/>
                <a:cs typeface="Raleway"/>
              </a:endParaRPr>
            </a:p>
          </p:txBody>
        </p:sp>
        <p:sp>
          <p:nvSpPr>
            <p:cNvPr id="7" name="Shape 767"/>
            <p:cNvSpPr>
              <a:spLocks noChangeArrowheads="1"/>
            </p:cNvSpPr>
            <p:nvPr/>
          </p:nvSpPr>
          <p:spPr bwMode="auto">
            <a:xfrm>
              <a:off x="325463" y="3328731"/>
              <a:ext cx="1726591" cy="31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Laundry Partner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405090" y="1035462"/>
              <a:ext cx="1463040" cy="1463040"/>
              <a:chOff x="405090" y="1035462"/>
              <a:chExt cx="1463040" cy="1463040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405090" y="1035462"/>
                <a:ext cx="1463040" cy="1463040"/>
                <a:chOff x="405090" y="1035462"/>
                <a:chExt cx="1463040" cy="146304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404781" y="1035300"/>
                  <a:ext cx="1463217" cy="146367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500001" y="1127375"/>
                  <a:ext cx="1280711" cy="1279525"/>
                </a:xfrm>
                <a:prstGeom prst="ellips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677746" y="1313113"/>
                  <a:ext cx="914114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" name="Shape 2538"/>
              <p:cNvSpPr/>
              <p:nvPr/>
            </p:nvSpPr>
            <p:spPr>
              <a:xfrm>
                <a:off x="1026886" y="1627438"/>
                <a:ext cx="228528" cy="279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00" y="5891"/>
                    </a:moveTo>
                    <a:lnTo>
                      <a:pt x="1200" y="5891"/>
                    </a:lnTo>
                    <a:lnTo>
                      <a:pt x="1200" y="3927"/>
                    </a:lnTo>
                    <a:lnTo>
                      <a:pt x="6000" y="3927"/>
                    </a:lnTo>
                    <a:cubicBezTo>
                      <a:pt x="6000" y="4469"/>
                      <a:pt x="6538" y="4909"/>
                      <a:pt x="7200" y="4909"/>
                    </a:cubicBezTo>
                    <a:lnTo>
                      <a:pt x="14400" y="4909"/>
                    </a:lnTo>
                    <a:cubicBezTo>
                      <a:pt x="15062" y="4909"/>
                      <a:pt x="15600" y="4469"/>
                      <a:pt x="15600" y="3927"/>
                    </a:cubicBezTo>
                    <a:lnTo>
                      <a:pt x="20400" y="3927"/>
                    </a:lnTo>
                    <a:cubicBezTo>
                      <a:pt x="20400" y="3927"/>
                      <a:pt x="20400" y="5891"/>
                      <a:pt x="20400" y="5891"/>
                    </a:cubicBezTo>
                    <a:close/>
                    <a:moveTo>
                      <a:pt x="20400" y="20618"/>
                    </a:moveTo>
                    <a:lnTo>
                      <a:pt x="1200" y="20618"/>
                    </a:lnTo>
                    <a:lnTo>
                      <a:pt x="1200" y="6873"/>
                    </a:lnTo>
                    <a:lnTo>
                      <a:pt x="20400" y="6873"/>
                    </a:lnTo>
                    <a:cubicBezTo>
                      <a:pt x="20400" y="6873"/>
                      <a:pt x="20400" y="20618"/>
                      <a:pt x="20400" y="20618"/>
                    </a:cubicBezTo>
                    <a:close/>
                    <a:moveTo>
                      <a:pt x="7200" y="1964"/>
                    </a:moveTo>
                    <a:lnTo>
                      <a:pt x="14400" y="1964"/>
                    </a:lnTo>
                    <a:lnTo>
                      <a:pt x="14400" y="3927"/>
                    </a:lnTo>
                    <a:lnTo>
                      <a:pt x="7200" y="3927"/>
                    </a:lnTo>
                    <a:cubicBezTo>
                      <a:pt x="7200" y="3927"/>
                      <a:pt x="7200" y="1964"/>
                      <a:pt x="7200" y="1964"/>
                    </a:cubicBezTo>
                    <a:close/>
                    <a:moveTo>
                      <a:pt x="20400" y="2945"/>
                    </a:moveTo>
                    <a:lnTo>
                      <a:pt x="15600" y="2945"/>
                    </a:lnTo>
                    <a:lnTo>
                      <a:pt x="15600" y="1964"/>
                    </a:lnTo>
                    <a:cubicBezTo>
                      <a:pt x="15600" y="1422"/>
                      <a:pt x="15062" y="982"/>
                      <a:pt x="14400" y="982"/>
                    </a:cubicBezTo>
                    <a:lnTo>
                      <a:pt x="12000" y="982"/>
                    </a:lnTo>
                    <a:cubicBezTo>
                      <a:pt x="12000" y="440"/>
                      <a:pt x="11462" y="0"/>
                      <a:pt x="10800" y="0"/>
                    </a:cubicBezTo>
                    <a:cubicBezTo>
                      <a:pt x="10138" y="0"/>
                      <a:pt x="9600" y="440"/>
                      <a:pt x="9600" y="982"/>
                    </a:cubicBezTo>
                    <a:lnTo>
                      <a:pt x="7200" y="982"/>
                    </a:lnTo>
                    <a:cubicBezTo>
                      <a:pt x="6538" y="982"/>
                      <a:pt x="6000" y="1422"/>
                      <a:pt x="6000" y="1964"/>
                    </a:cubicBezTo>
                    <a:lnTo>
                      <a:pt x="6000" y="2945"/>
                    </a:lnTo>
                    <a:lnTo>
                      <a:pt x="1200" y="2945"/>
                    </a:lnTo>
                    <a:cubicBezTo>
                      <a:pt x="538" y="2945"/>
                      <a:pt x="0" y="3386"/>
                      <a:pt x="0" y="3927"/>
                    </a:cubicBezTo>
                    <a:lnTo>
                      <a:pt x="0" y="20618"/>
                    </a:lnTo>
                    <a:cubicBezTo>
                      <a:pt x="0" y="21160"/>
                      <a:pt x="538" y="21600"/>
                      <a:pt x="1200" y="21600"/>
                    </a:cubicBezTo>
                    <a:lnTo>
                      <a:pt x="20400" y="21600"/>
                    </a:lnTo>
                    <a:cubicBezTo>
                      <a:pt x="21062" y="21600"/>
                      <a:pt x="21600" y="21160"/>
                      <a:pt x="21600" y="20618"/>
                    </a:cubicBezTo>
                    <a:lnTo>
                      <a:pt x="21600" y="3927"/>
                    </a:lnTo>
                    <a:cubicBezTo>
                      <a:pt x="21600" y="3386"/>
                      <a:pt x="21062" y="2945"/>
                      <a:pt x="20400" y="2945"/>
                    </a:cubicBezTo>
                    <a:moveTo>
                      <a:pt x="4200" y="16691"/>
                    </a:moveTo>
                    <a:lnTo>
                      <a:pt x="15000" y="16691"/>
                    </a:lnTo>
                    <a:cubicBezTo>
                      <a:pt x="15331" y="16691"/>
                      <a:pt x="15600" y="16472"/>
                      <a:pt x="15600" y="16200"/>
                    </a:cubicBezTo>
                    <a:cubicBezTo>
                      <a:pt x="15600" y="15929"/>
                      <a:pt x="15331" y="15709"/>
                      <a:pt x="15000" y="15709"/>
                    </a:cubicBezTo>
                    <a:lnTo>
                      <a:pt x="4200" y="15709"/>
                    </a:lnTo>
                    <a:cubicBezTo>
                      <a:pt x="3869" y="15709"/>
                      <a:pt x="3600" y="15929"/>
                      <a:pt x="3600" y="16200"/>
                    </a:cubicBezTo>
                    <a:cubicBezTo>
                      <a:pt x="3600" y="16472"/>
                      <a:pt x="3869" y="16691"/>
                      <a:pt x="4200" y="16691"/>
                    </a:cubicBezTo>
                    <a:moveTo>
                      <a:pt x="4200" y="13745"/>
                    </a:moveTo>
                    <a:lnTo>
                      <a:pt x="17400" y="13745"/>
                    </a:lnTo>
                    <a:cubicBezTo>
                      <a:pt x="17731" y="13745"/>
                      <a:pt x="18000" y="13526"/>
                      <a:pt x="18000" y="13255"/>
                    </a:cubicBezTo>
                    <a:cubicBezTo>
                      <a:pt x="18000" y="12984"/>
                      <a:pt x="17731" y="12764"/>
                      <a:pt x="17400" y="12764"/>
                    </a:cubicBezTo>
                    <a:lnTo>
                      <a:pt x="4200" y="12764"/>
                    </a:lnTo>
                    <a:cubicBezTo>
                      <a:pt x="3869" y="12764"/>
                      <a:pt x="3600" y="12984"/>
                      <a:pt x="3600" y="13255"/>
                    </a:cubicBezTo>
                    <a:cubicBezTo>
                      <a:pt x="3600" y="13526"/>
                      <a:pt x="3869" y="13745"/>
                      <a:pt x="4200" y="13745"/>
                    </a:cubicBezTo>
                    <a:moveTo>
                      <a:pt x="4200" y="10800"/>
                    </a:moveTo>
                    <a:lnTo>
                      <a:pt x="11400" y="10800"/>
                    </a:lnTo>
                    <a:cubicBezTo>
                      <a:pt x="11731" y="10800"/>
                      <a:pt x="12000" y="10581"/>
                      <a:pt x="12000" y="10309"/>
                    </a:cubicBezTo>
                    <a:cubicBezTo>
                      <a:pt x="12000" y="10038"/>
                      <a:pt x="11731" y="9818"/>
                      <a:pt x="11400" y="9818"/>
                    </a:cubicBezTo>
                    <a:lnTo>
                      <a:pt x="4200" y="9818"/>
                    </a:lnTo>
                    <a:cubicBezTo>
                      <a:pt x="3869" y="9818"/>
                      <a:pt x="3600" y="10038"/>
                      <a:pt x="3600" y="10309"/>
                    </a:cubicBezTo>
                    <a:cubicBezTo>
                      <a:pt x="3600" y="10581"/>
                      <a:pt x="3869" y="10800"/>
                      <a:pt x="4200" y="10800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829175" y="0"/>
            <a:ext cx="2476500" cy="6858000"/>
            <a:chOff x="4829419" y="0"/>
            <a:chExt cx="2476013" cy="6858000"/>
          </a:xfrm>
        </p:grpSpPr>
        <p:sp>
          <p:nvSpPr>
            <p:cNvPr id="15" name="Shape 762"/>
            <p:cNvSpPr/>
            <p:nvPr/>
          </p:nvSpPr>
          <p:spPr>
            <a:xfrm>
              <a:off x="4829419" y="0"/>
              <a:ext cx="2476013" cy="6858000"/>
            </a:xfrm>
            <a:prstGeom prst="rect">
              <a:avLst/>
            </a:prstGeom>
            <a:solidFill>
              <a:schemeClr val="accent3">
                <a:alpha val="89962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4267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Shape 776"/>
            <p:cNvSpPr/>
            <p:nvPr/>
          </p:nvSpPr>
          <p:spPr>
            <a:xfrm>
              <a:off x="5175426" y="3084513"/>
              <a:ext cx="1734797" cy="307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lang="en-US" sz="2000" b="1" spc="-43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  <a:sym typeface="Rajdhani Semibold"/>
                </a:rPr>
                <a:t>Development</a:t>
              </a:r>
              <a:endParaRPr lang="en-US" spc="-36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ajdhani Medium"/>
              </a:endParaRPr>
            </a:p>
          </p:txBody>
        </p:sp>
        <p:sp>
          <p:nvSpPr>
            <p:cNvPr id="17" name="Shape 777"/>
            <p:cNvSpPr>
              <a:spLocks noChangeArrowheads="1"/>
            </p:cNvSpPr>
            <p:nvPr/>
          </p:nvSpPr>
          <p:spPr bwMode="auto">
            <a:xfrm>
              <a:off x="5211496" y="4475366"/>
              <a:ext cx="1699189" cy="675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We are having 5years experience in development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18" name="Shape 778"/>
            <p:cNvSpPr>
              <a:spLocks noChangeArrowheads="1"/>
            </p:cNvSpPr>
            <p:nvPr/>
          </p:nvSpPr>
          <p:spPr bwMode="auto">
            <a:xfrm>
              <a:off x="5778545" y="3930041"/>
              <a:ext cx="563953" cy="32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3200">
                <a:solidFill>
                  <a:schemeClr val="bg1"/>
                </a:solidFill>
                <a:latin typeface="Raleway"/>
                <a:ea typeface="Raleway"/>
                <a:cs typeface="Raleway"/>
              </a:endParaRPr>
            </a:p>
          </p:txBody>
        </p:sp>
        <p:sp>
          <p:nvSpPr>
            <p:cNvPr id="19" name="Shape 767"/>
            <p:cNvSpPr>
              <a:spLocks noChangeArrowheads="1"/>
            </p:cNvSpPr>
            <p:nvPr/>
          </p:nvSpPr>
          <p:spPr bwMode="auto">
            <a:xfrm>
              <a:off x="5232703" y="3327141"/>
              <a:ext cx="1726591" cy="31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Mobile App &amp; Website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5329570" y="1035462"/>
              <a:ext cx="1463040" cy="1463040"/>
              <a:chOff x="5329570" y="1035462"/>
              <a:chExt cx="1463040" cy="1463040"/>
            </a:xfrm>
          </p:grpSpPr>
          <p:grpSp>
            <p:nvGrpSpPr>
              <p:cNvPr id="21" name="Group 20"/>
              <p:cNvGrpSpPr>
                <a:grpSpLocks/>
              </p:cNvGrpSpPr>
              <p:nvPr/>
            </p:nvGrpSpPr>
            <p:grpSpPr bwMode="auto">
              <a:xfrm>
                <a:off x="5329570" y="1035462"/>
                <a:ext cx="1463040" cy="1463040"/>
                <a:chOff x="405090" y="1035462"/>
                <a:chExt cx="1463040" cy="146304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404904" y="1035050"/>
                  <a:ext cx="1463387" cy="146367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500135" y="1127125"/>
                  <a:ext cx="1280860" cy="1279525"/>
                </a:xfrm>
                <a:prstGeom prst="ellips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677900" y="1312863"/>
                  <a:ext cx="914220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2" name="Shape 2544"/>
              <p:cNvSpPr/>
              <p:nvPr/>
            </p:nvSpPr>
            <p:spPr>
              <a:xfrm>
                <a:off x="5943625" y="1630363"/>
                <a:ext cx="279345" cy="279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836" y="8255"/>
                    </a:moveTo>
                    <a:lnTo>
                      <a:pt x="12837" y="10800"/>
                    </a:lnTo>
                    <a:lnTo>
                      <a:pt x="8836" y="13345"/>
                    </a:lnTo>
                    <a:cubicBezTo>
                      <a:pt x="8836" y="13345"/>
                      <a:pt x="8836" y="8255"/>
                      <a:pt x="8836" y="8255"/>
                    </a:cubicBezTo>
                    <a:close/>
                    <a:moveTo>
                      <a:pt x="8345" y="14727"/>
                    </a:moveTo>
                    <a:cubicBezTo>
                      <a:pt x="8461" y="14727"/>
                      <a:pt x="8564" y="14681"/>
                      <a:pt x="8647" y="14614"/>
                    </a:cubicBezTo>
                    <a:lnTo>
                      <a:pt x="8652" y="14620"/>
                    </a:lnTo>
                    <a:lnTo>
                      <a:pt x="14052" y="11184"/>
                    </a:lnTo>
                    <a:lnTo>
                      <a:pt x="14047" y="11178"/>
                    </a:lnTo>
                    <a:cubicBezTo>
                      <a:pt x="14160" y="11088"/>
                      <a:pt x="14236" y="10955"/>
                      <a:pt x="14236" y="10800"/>
                    </a:cubicBezTo>
                    <a:cubicBezTo>
                      <a:pt x="14236" y="10645"/>
                      <a:pt x="14160" y="10512"/>
                      <a:pt x="14047" y="10422"/>
                    </a:cubicBezTo>
                    <a:lnTo>
                      <a:pt x="14052" y="10417"/>
                    </a:lnTo>
                    <a:lnTo>
                      <a:pt x="8652" y="6980"/>
                    </a:lnTo>
                    <a:lnTo>
                      <a:pt x="8647" y="6986"/>
                    </a:lnTo>
                    <a:cubicBezTo>
                      <a:pt x="8564" y="6919"/>
                      <a:pt x="8461" y="6873"/>
                      <a:pt x="8345" y="6873"/>
                    </a:cubicBezTo>
                    <a:cubicBezTo>
                      <a:pt x="8074" y="6873"/>
                      <a:pt x="7855" y="7093"/>
                      <a:pt x="7855" y="7364"/>
                    </a:cubicBezTo>
                    <a:lnTo>
                      <a:pt x="7855" y="14236"/>
                    </a:lnTo>
                    <a:cubicBezTo>
                      <a:pt x="7855" y="14507"/>
                      <a:pt x="8074" y="14727"/>
                      <a:pt x="8345" y="14727"/>
                    </a:cubicBezTo>
                    <a:moveTo>
                      <a:pt x="19636" y="18655"/>
                    </a:moveTo>
                    <a:lnTo>
                      <a:pt x="18655" y="18655"/>
                    </a:lnTo>
                    <a:lnTo>
                      <a:pt x="18655" y="19636"/>
                    </a:lnTo>
                    <a:lnTo>
                      <a:pt x="19636" y="19636"/>
                    </a:lnTo>
                    <a:cubicBezTo>
                      <a:pt x="19636" y="19636"/>
                      <a:pt x="19636" y="18655"/>
                      <a:pt x="19636" y="18655"/>
                    </a:cubicBezTo>
                    <a:close/>
                    <a:moveTo>
                      <a:pt x="19636" y="14727"/>
                    </a:moveTo>
                    <a:lnTo>
                      <a:pt x="18655" y="14727"/>
                    </a:lnTo>
                    <a:lnTo>
                      <a:pt x="18655" y="15709"/>
                    </a:lnTo>
                    <a:lnTo>
                      <a:pt x="19636" y="15709"/>
                    </a:lnTo>
                    <a:cubicBezTo>
                      <a:pt x="19636" y="15709"/>
                      <a:pt x="19636" y="14727"/>
                      <a:pt x="19636" y="14727"/>
                    </a:cubicBezTo>
                    <a:close/>
                    <a:moveTo>
                      <a:pt x="19636" y="12764"/>
                    </a:moveTo>
                    <a:lnTo>
                      <a:pt x="18655" y="12764"/>
                    </a:lnTo>
                    <a:lnTo>
                      <a:pt x="18655" y="13745"/>
                    </a:lnTo>
                    <a:lnTo>
                      <a:pt x="19636" y="13745"/>
                    </a:lnTo>
                    <a:cubicBezTo>
                      <a:pt x="19636" y="13745"/>
                      <a:pt x="19636" y="12764"/>
                      <a:pt x="19636" y="12764"/>
                    </a:cubicBezTo>
                    <a:close/>
                    <a:moveTo>
                      <a:pt x="19636" y="16691"/>
                    </a:moveTo>
                    <a:lnTo>
                      <a:pt x="18655" y="16691"/>
                    </a:lnTo>
                    <a:lnTo>
                      <a:pt x="18655" y="17673"/>
                    </a:lnTo>
                    <a:lnTo>
                      <a:pt x="19636" y="17673"/>
                    </a:lnTo>
                    <a:cubicBezTo>
                      <a:pt x="19636" y="17673"/>
                      <a:pt x="19636" y="16691"/>
                      <a:pt x="19636" y="16691"/>
                    </a:cubicBezTo>
                    <a:close/>
                    <a:moveTo>
                      <a:pt x="18655" y="2945"/>
                    </a:moveTo>
                    <a:lnTo>
                      <a:pt x="19636" y="2945"/>
                    </a:lnTo>
                    <a:lnTo>
                      <a:pt x="19636" y="1964"/>
                    </a:lnTo>
                    <a:lnTo>
                      <a:pt x="18655" y="1964"/>
                    </a:lnTo>
                    <a:cubicBezTo>
                      <a:pt x="18655" y="1964"/>
                      <a:pt x="18655" y="2945"/>
                      <a:pt x="18655" y="2945"/>
                    </a:cubicBezTo>
                    <a:close/>
                    <a:moveTo>
                      <a:pt x="20618" y="10309"/>
                    </a:moveTo>
                    <a:lnTo>
                      <a:pt x="17673" y="10309"/>
                    </a:lnTo>
                    <a:lnTo>
                      <a:pt x="17673" y="982"/>
                    </a:lnTo>
                    <a:lnTo>
                      <a:pt x="19636" y="982"/>
                    </a:lnTo>
                    <a:cubicBezTo>
                      <a:pt x="20178" y="982"/>
                      <a:pt x="20618" y="1421"/>
                      <a:pt x="20618" y="1964"/>
                    </a:cubicBezTo>
                    <a:cubicBezTo>
                      <a:pt x="20618" y="1964"/>
                      <a:pt x="20618" y="10309"/>
                      <a:pt x="20618" y="10309"/>
                    </a:cubicBezTo>
                    <a:close/>
                    <a:moveTo>
                      <a:pt x="20618" y="19636"/>
                    </a:moveTo>
                    <a:cubicBezTo>
                      <a:pt x="20618" y="20178"/>
                      <a:pt x="20178" y="20618"/>
                      <a:pt x="19636" y="20618"/>
                    </a:cubicBezTo>
                    <a:lnTo>
                      <a:pt x="17673" y="20618"/>
                    </a:lnTo>
                    <a:lnTo>
                      <a:pt x="17673" y="11291"/>
                    </a:lnTo>
                    <a:lnTo>
                      <a:pt x="20618" y="11291"/>
                    </a:lnTo>
                    <a:cubicBezTo>
                      <a:pt x="20618" y="11291"/>
                      <a:pt x="20618" y="19636"/>
                      <a:pt x="20618" y="19636"/>
                    </a:cubicBezTo>
                    <a:close/>
                    <a:moveTo>
                      <a:pt x="16691" y="20618"/>
                    </a:moveTo>
                    <a:lnTo>
                      <a:pt x="4909" y="20618"/>
                    </a:lnTo>
                    <a:lnTo>
                      <a:pt x="4909" y="982"/>
                    </a:lnTo>
                    <a:lnTo>
                      <a:pt x="16691" y="982"/>
                    </a:lnTo>
                    <a:cubicBezTo>
                      <a:pt x="16691" y="982"/>
                      <a:pt x="16691" y="20618"/>
                      <a:pt x="16691" y="20618"/>
                    </a:cubicBezTo>
                    <a:close/>
                    <a:moveTo>
                      <a:pt x="3927" y="10309"/>
                    </a:moveTo>
                    <a:lnTo>
                      <a:pt x="982" y="10309"/>
                    </a:lnTo>
                    <a:lnTo>
                      <a:pt x="982" y="1964"/>
                    </a:lnTo>
                    <a:cubicBezTo>
                      <a:pt x="982" y="1421"/>
                      <a:pt x="1422" y="982"/>
                      <a:pt x="1964" y="982"/>
                    </a:cubicBezTo>
                    <a:lnTo>
                      <a:pt x="3927" y="982"/>
                    </a:lnTo>
                    <a:cubicBezTo>
                      <a:pt x="3927" y="982"/>
                      <a:pt x="3927" y="10309"/>
                      <a:pt x="3927" y="10309"/>
                    </a:cubicBezTo>
                    <a:close/>
                    <a:moveTo>
                      <a:pt x="3927" y="20618"/>
                    </a:moveTo>
                    <a:lnTo>
                      <a:pt x="1964" y="20618"/>
                    </a:lnTo>
                    <a:cubicBezTo>
                      <a:pt x="1422" y="20618"/>
                      <a:pt x="982" y="20178"/>
                      <a:pt x="982" y="19636"/>
                    </a:cubicBezTo>
                    <a:lnTo>
                      <a:pt x="982" y="11291"/>
                    </a:lnTo>
                    <a:lnTo>
                      <a:pt x="3927" y="11291"/>
                    </a:lnTo>
                    <a:cubicBezTo>
                      <a:pt x="3927" y="11291"/>
                      <a:pt x="3927" y="20618"/>
                      <a:pt x="3927" y="20618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18655" y="8836"/>
                    </a:moveTo>
                    <a:lnTo>
                      <a:pt x="19636" y="8836"/>
                    </a:lnTo>
                    <a:lnTo>
                      <a:pt x="19636" y="7855"/>
                    </a:lnTo>
                    <a:lnTo>
                      <a:pt x="18655" y="7855"/>
                    </a:lnTo>
                    <a:cubicBezTo>
                      <a:pt x="18655" y="7855"/>
                      <a:pt x="18655" y="8836"/>
                      <a:pt x="18655" y="8836"/>
                    </a:cubicBezTo>
                    <a:close/>
                    <a:moveTo>
                      <a:pt x="18655" y="6873"/>
                    </a:moveTo>
                    <a:lnTo>
                      <a:pt x="19636" y="6873"/>
                    </a:lnTo>
                    <a:lnTo>
                      <a:pt x="19636" y="5891"/>
                    </a:lnTo>
                    <a:lnTo>
                      <a:pt x="18655" y="5891"/>
                    </a:lnTo>
                    <a:cubicBezTo>
                      <a:pt x="18655" y="5891"/>
                      <a:pt x="18655" y="6873"/>
                      <a:pt x="18655" y="6873"/>
                    </a:cubicBezTo>
                    <a:close/>
                    <a:moveTo>
                      <a:pt x="18655" y="4909"/>
                    </a:moveTo>
                    <a:lnTo>
                      <a:pt x="19636" y="4909"/>
                    </a:lnTo>
                    <a:lnTo>
                      <a:pt x="19636" y="3927"/>
                    </a:lnTo>
                    <a:lnTo>
                      <a:pt x="18655" y="3927"/>
                    </a:lnTo>
                    <a:cubicBezTo>
                      <a:pt x="18655" y="3927"/>
                      <a:pt x="18655" y="4909"/>
                      <a:pt x="18655" y="4909"/>
                    </a:cubicBezTo>
                    <a:close/>
                    <a:moveTo>
                      <a:pt x="1964" y="2945"/>
                    </a:moveTo>
                    <a:lnTo>
                      <a:pt x="2945" y="2945"/>
                    </a:lnTo>
                    <a:lnTo>
                      <a:pt x="2945" y="1964"/>
                    </a:lnTo>
                    <a:lnTo>
                      <a:pt x="1964" y="1964"/>
                    </a:lnTo>
                    <a:cubicBezTo>
                      <a:pt x="1964" y="1964"/>
                      <a:pt x="1964" y="2945"/>
                      <a:pt x="1964" y="2945"/>
                    </a:cubicBezTo>
                    <a:close/>
                    <a:moveTo>
                      <a:pt x="1964" y="8836"/>
                    </a:moveTo>
                    <a:lnTo>
                      <a:pt x="2945" y="8836"/>
                    </a:lnTo>
                    <a:lnTo>
                      <a:pt x="2945" y="7855"/>
                    </a:lnTo>
                    <a:lnTo>
                      <a:pt x="1964" y="7855"/>
                    </a:lnTo>
                    <a:cubicBezTo>
                      <a:pt x="1964" y="7855"/>
                      <a:pt x="1964" y="8836"/>
                      <a:pt x="1964" y="8836"/>
                    </a:cubicBezTo>
                    <a:close/>
                    <a:moveTo>
                      <a:pt x="2945" y="16691"/>
                    </a:moveTo>
                    <a:lnTo>
                      <a:pt x="1964" y="16691"/>
                    </a:lnTo>
                    <a:lnTo>
                      <a:pt x="1964" y="17673"/>
                    </a:lnTo>
                    <a:lnTo>
                      <a:pt x="2945" y="17673"/>
                    </a:lnTo>
                    <a:cubicBezTo>
                      <a:pt x="2945" y="17673"/>
                      <a:pt x="2945" y="16691"/>
                      <a:pt x="2945" y="16691"/>
                    </a:cubicBezTo>
                    <a:close/>
                    <a:moveTo>
                      <a:pt x="2945" y="12764"/>
                    </a:moveTo>
                    <a:lnTo>
                      <a:pt x="1964" y="12764"/>
                    </a:lnTo>
                    <a:lnTo>
                      <a:pt x="1964" y="13745"/>
                    </a:lnTo>
                    <a:lnTo>
                      <a:pt x="2945" y="13745"/>
                    </a:lnTo>
                    <a:cubicBezTo>
                      <a:pt x="2945" y="13745"/>
                      <a:pt x="2945" y="12764"/>
                      <a:pt x="2945" y="12764"/>
                    </a:cubicBezTo>
                    <a:close/>
                    <a:moveTo>
                      <a:pt x="2945" y="14727"/>
                    </a:moveTo>
                    <a:lnTo>
                      <a:pt x="1964" y="14727"/>
                    </a:lnTo>
                    <a:lnTo>
                      <a:pt x="1964" y="15709"/>
                    </a:lnTo>
                    <a:lnTo>
                      <a:pt x="2945" y="15709"/>
                    </a:lnTo>
                    <a:cubicBezTo>
                      <a:pt x="2945" y="15709"/>
                      <a:pt x="2945" y="14727"/>
                      <a:pt x="2945" y="14727"/>
                    </a:cubicBezTo>
                    <a:close/>
                    <a:moveTo>
                      <a:pt x="2945" y="18655"/>
                    </a:moveTo>
                    <a:lnTo>
                      <a:pt x="1964" y="18655"/>
                    </a:lnTo>
                    <a:lnTo>
                      <a:pt x="1964" y="19636"/>
                    </a:lnTo>
                    <a:lnTo>
                      <a:pt x="2945" y="19636"/>
                    </a:lnTo>
                    <a:cubicBezTo>
                      <a:pt x="2945" y="19636"/>
                      <a:pt x="2945" y="18655"/>
                      <a:pt x="2945" y="18655"/>
                    </a:cubicBezTo>
                    <a:close/>
                    <a:moveTo>
                      <a:pt x="1964" y="6873"/>
                    </a:moveTo>
                    <a:lnTo>
                      <a:pt x="2945" y="6873"/>
                    </a:lnTo>
                    <a:lnTo>
                      <a:pt x="2945" y="5891"/>
                    </a:lnTo>
                    <a:lnTo>
                      <a:pt x="1964" y="5891"/>
                    </a:lnTo>
                    <a:cubicBezTo>
                      <a:pt x="1964" y="5891"/>
                      <a:pt x="1964" y="6873"/>
                      <a:pt x="1964" y="6873"/>
                    </a:cubicBezTo>
                    <a:close/>
                    <a:moveTo>
                      <a:pt x="1964" y="4909"/>
                    </a:moveTo>
                    <a:lnTo>
                      <a:pt x="2945" y="4909"/>
                    </a:lnTo>
                    <a:lnTo>
                      <a:pt x="2945" y="3927"/>
                    </a:lnTo>
                    <a:lnTo>
                      <a:pt x="1964" y="3927"/>
                    </a:lnTo>
                    <a:cubicBezTo>
                      <a:pt x="1964" y="3927"/>
                      <a:pt x="1964" y="4909"/>
                      <a:pt x="1964" y="490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2366963" y="0"/>
            <a:ext cx="2474912" cy="6858000"/>
            <a:chOff x="2366208" y="0"/>
            <a:chExt cx="2476013" cy="6858000"/>
          </a:xfrm>
        </p:grpSpPr>
        <p:sp>
          <p:nvSpPr>
            <p:cNvPr id="27" name="Shape 761"/>
            <p:cNvSpPr/>
            <p:nvPr/>
          </p:nvSpPr>
          <p:spPr>
            <a:xfrm>
              <a:off x="2366208" y="0"/>
              <a:ext cx="2476013" cy="6858000"/>
            </a:xfrm>
            <a:prstGeom prst="rect">
              <a:avLst/>
            </a:prstGeom>
            <a:solidFill>
              <a:schemeClr val="accent2">
                <a:alpha val="89962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4267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8" name="Shape 771"/>
            <p:cNvSpPr/>
            <p:nvPr/>
          </p:nvSpPr>
          <p:spPr>
            <a:xfrm>
              <a:off x="3152370" y="3019425"/>
              <a:ext cx="867161" cy="307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lang="en-US" sz="2000" b="1" spc="-43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  <a:sym typeface="Rajdhani Semibold"/>
                </a:rPr>
                <a:t>Pickup</a:t>
              </a:r>
              <a:endParaRPr lang="en-US" spc="-36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ajdhani Medium"/>
              </a:endParaRPr>
            </a:p>
          </p:txBody>
        </p:sp>
        <p:sp>
          <p:nvSpPr>
            <p:cNvPr id="29" name="Shape 772"/>
            <p:cNvSpPr>
              <a:spLocks noChangeArrowheads="1"/>
            </p:cNvSpPr>
            <p:nvPr/>
          </p:nvSpPr>
          <p:spPr bwMode="auto">
            <a:xfrm>
              <a:off x="2624338" y="4475366"/>
              <a:ext cx="1959756" cy="675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We have done agreement with Delivery Charlie for pickup and deliveries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30" name="Shape 773"/>
            <p:cNvSpPr>
              <a:spLocks noChangeArrowheads="1"/>
            </p:cNvSpPr>
            <p:nvPr/>
          </p:nvSpPr>
          <p:spPr bwMode="auto">
            <a:xfrm>
              <a:off x="3321671" y="3864433"/>
              <a:ext cx="563953" cy="32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3200">
                <a:solidFill>
                  <a:schemeClr val="bg1"/>
                </a:solidFill>
                <a:latin typeface="Raleway"/>
                <a:ea typeface="Raleway"/>
                <a:cs typeface="Raleway"/>
              </a:endParaRPr>
            </a:p>
          </p:txBody>
        </p:sp>
        <p:sp>
          <p:nvSpPr>
            <p:cNvPr id="31" name="Shape 767"/>
            <p:cNvSpPr>
              <a:spLocks noChangeArrowheads="1"/>
            </p:cNvSpPr>
            <p:nvPr/>
          </p:nvSpPr>
          <p:spPr bwMode="auto">
            <a:xfrm>
              <a:off x="2721049" y="3328730"/>
              <a:ext cx="1726591" cy="31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Delivery Partner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2848430" y="1035462"/>
              <a:ext cx="1463040" cy="1463040"/>
              <a:chOff x="2848430" y="1035462"/>
              <a:chExt cx="1463040" cy="1463040"/>
            </a:xfrm>
          </p:grpSpPr>
          <p:grpSp>
            <p:nvGrpSpPr>
              <p:cNvPr id="33" name="Group 32"/>
              <p:cNvGrpSpPr>
                <a:grpSpLocks/>
              </p:cNvGrpSpPr>
              <p:nvPr/>
            </p:nvGrpSpPr>
            <p:grpSpPr bwMode="auto">
              <a:xfrm>
                <a:off x="2848430" y="1035462"/>
                <a:ext cx="1463040" cy="1463040"/>
                <a:chOff x="405090" y="1035462"/>
                <a:chExt cx="1463040" cy="146304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405682" y="1035050"/>
                  <a:ext cx="1462738" cy="146367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500975" y="1127125"/>
                  <a:ext cx="1280095" cy="1279525"/>
                </a:xfrm>
                <a:prstGeom prst="ellips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77265" y="1312863"/>
                  <a:ext cx="914807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4" name="Shape 2570"/>
              <p:cNvSpPr/>
              <p:nvPr/>
            </p:nvSpPr>
            <p:spPr>
              <a:xfrm>
                <a:off x="3463658" y="1627188"/>
                <a:ext cx="279524" cy="273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19" extrusionOk="0">
                    <a:moveTo>
                      <a:pt x="7530" y="4197"/>
                    </a:moveTo>
                    <a:lnTo>
                      <a:pt x="6680" y="3701"/>
                    </a:lnTo>
                    <a:lnTo>
                      <a:pt x="6189" y="4560"/>
                    </a:lnTo>
                    <a:lnTo>
                      <a:pt x="7040" y="5056"/>
                    </a:lnTo>
                    <a:cubicBezTo>
                      <a:pt x="7040" y="5056"/>
                      <a:pt x="7530" y="4197"/>
                      <a:pt x="7530" y="4197"/>
                    </a:cubicBezTo>
                    <a:close/>
                    <a:moveTo>
                      <a:pt x="8512" y="2479"/>
                    </a:moveTo>
                    <a:lnTo>
                      <a:pt x="7662" y="1984"/>
                    </a:lnTo>
                    <a:lnTo>
                      <a:pt x="7171" y="2843"/>
                    </a:lnTo>
                    <a:lnTo>
                      <a:pt x="8021" y="3339"/>
                    </a:lnTo>
                    <a:cubicBezTo>
                      <a:pt x="8021" y="3339"/>
                      <a:pt x="8512" y="2479"/>
                      <a:pt x="8512" y="2479"/>
                    </a:cubicBezTo>
                    <a:close/>
                    <a:moveTo>
                      <a:pt x="20618" y="8428"/>
                    </a:moveTo>
                    <a:lnTo>
                      <a:pt x="982" y="8428"/>
                    </a:lnTo>
                    <a:lnTo>
                      <a:pt x="982" y="6445"/>
                    </a:lnTo>
                    <a:lnTo>
                      <a:pt x="20618" y="6445"/>
                    </a:lnTo>
                    <a:cubicBezTo>
                      <a:pt x="20618" y="6445"/>
                      <a:pt x="20618" y="8428"/>
                      <a:pt x="20618" y="8428"/>
                    </a:cubicBezTo>
                    <a:close/>
                    <a:moveTo>
                      <a:pt x="18655" y="20327"/>
                    </a:moveTo>
                    <a:lnTo>
                      <a:pt x="2945" y="20327"/>
                    </a:lnTo>
                    <a:lnTo>
                      <a:pt x="2945" y="9420"/>
                    </a:lnTo>
                    <a:lnTo>
                      <a:pt x="18655" y="9420"/>
                    </a:lnTo>
                    <a:cubicBezTo>
                      <a:pt x="18655" y="9420"/>
                      <a:pt x="18655" y="20327"/>
                      <a:pt x="18655" y="20327"/>
                    </a:cubicBezTo>
                    <a:close/>
                    <a:moveTo>
                      <a:pt x="6811" y="1488"/>
                    </a:moveTo>
                    <a:cubicBezTo>
                      <a:pt x="7083" y="1014"/>
                      <a:pt x="7683" y="851"/>
                      <a:pt x="8153" y="1125"/>
                    </a:cubicBezTo>
                    <a:lnTo>
                      <a:pt x="9854" y="2117"/>
                    </a:lnTo>
                    <a:lnTo>
                      <a:pt x="7946" y="5454"/>
                    </a:lnTo>
                    <a:lnTo>
                      <a:pt x="5759" y="5454"/>
                    </a:lnTo>
                    <a:lnTo>
                      <a:pt x="5698" y="5419"/>
                    </a:lnTo>
                    <a:lnTo>
                      <a:pt x="5678" y="5454"/>
                    </a:lnTo>
                    <a:lnTo>
                      <a:pt x="4545" y="5454"/>
                    </a:lnTo>
                    <a:cubicBezTo>
                      <a:pt x="4545" y="5454"/>
                      <a:pt x="6811" y="1488"/>
                      <a:pt x="6811" y="1488"/>
                    </a:cubicBezTo>
                    <a:close/>
                    <a:moveTo>
                      <a:pt x="15577" y="5454"/>
                    </a:moveTo>
                    <a:lnTo>
                      <a:pt x="9079" y="5454"/>
                    </a:lnTo>
                    <a:lnTo>
                      <a:pt x="10704" y="2612"/>
                    </a:lnTo>
                    <a:cubicBezTo>
                      <a:pt x="10704" y="2612"/>
                      <a:pt x="15577" y="5454"/>
                      <a:pt x="15577" y="5454"/>
                    </a:cubicBezTo>
                    <a:close/>
                    <a:moveTo>
                      <a:pt x="15930" y="2759"/>
                    </a:moveTo>
                    <a:cubicBezTo>
                      <a:pt x="16454" y="2617"/>
                      <a:pt x="16991" y="2931"/>
                      <a:pt x="17132" y="3460"/>
                    </a:cubicBezTo>
                    <a:lnTo>
                      <a:pt x="17661" y="5454"/>
                    </a:lnTo>
                    <a:lnTo>
                      <a:pt x="17540" y="5454"/>
                    </a:lnTo>
                    <a:lnTo>
                      <a:pt x="16279" y="4718"/>
                    </a:lnTo>
                    <a:lnTo>
                      <a:pt x="16438" y="4674"/>
                    </a:lnTo>
                    <a:lnTo>
                      <a:pt x="16184" y="3716"/>
                    </a:lnTo>
                    <a:lnTo>
                      <a:pt x="15236" y="3973"/>
                    </a:lnTo>
                    <a:lnTo>
                      <a:pt x="15279" y="4135"/>
                    </a:lnTo>
                    <a:lnTo>
                      <a:pt x="14076" y="3434"/>
                    </a:lnTo>
                    <a:lnTo>
                      <a:pt x="14033" y="3272"/>
                    </a:lnTo>
                    <a:cubicBezTo>
                      <a:pt x="14033" y="3272"/>
                      <a:pt x="15930" y="2759"/>
                      <a:pt x="15930" y="2759"/>
                    </a:cubicBezTo>
                    <a:close/>
                    <a:moveTo>
                      <a:pt x="20618" y="5454"/>
                    </a:moveTo>
                    <a:lnTo>
                      <a:pt x="18678" y="5454"/>
                    </a:lnTo>
                    <a:lnTo>
                      <a:pt x="18081" y="3203"/>
                    </a:lnTo>
                    <a:cubicBezTo>
                      <a:pt x="17800" y="2145"/>
                      <a:pt x="16724" y="1518"/>
                      <a:pt x="15676" y="1801"/>
                    </a:cubicBezTo>
                    <a:lnTo>
                      <a:pt x="12671" y="2615"/>
                    </a:lnTo>
                    <a:lnTo>
                      <a:pt x="8644" y="266"/>
                    </a:lnTo>
                    <a:cubicBezTo>
                      <a:pt x="7704" y="-281"/>
                      <a:pt x="6504" y="44"/>
                      <a:pt x="5961" y="992"/>
                    </a:cubicBezTo>
                    <a:lnTo>
                      <a:pt x="3410" y="5454"/>
                    </a:lnTo>
                    <a:lnTo>
                      <a:pt x="982" y="5454"/>
                    </a:lnTo>
                    <a:cubicBezTo>
                      <a:pt x="440" y="5454"/>
                      <a:pt x="0" y="5898"/>
                      <a:pt x="0" y="6445"/>
                    </a:cubicBezTo>
                    <a:lnTo>
                      <a:pt x="0" y="8428"/>
                    </a:lnTo>
                    <a:cubicBezTo>
                      <a:pt x="0" y="8977"/>
                      <a:pt x="440" y="9420"/>
                      <a:pt x="982" y="9420"/>
                    </a:cubicBezTo>
                    <a:lnTo>
                      <a:pt x="1964" y="9420"/>
                    </a:lnTo>
                    <a:lnTo>
                      <a:pt x="1964" y="20327"/>
                    </a:lnTo>
                    <a:cubicBezTo>
                      <a:pt x="1964" y="20875"/>
                      <a:pt x="2403" y="21319"/>
                      <a:pt x="2945" y="21319"/>
                    </a:cubicBezTo>
                    <a:lnTo>
                      <a:pt x="18655" y="21319"/>
                    </a:lnTo>
                    <a:cubicBezTo>
                      <a:pt x="19197" y="21319"/>
                      <a:pt x="19636" y="20875"/>
                      <a:pt x="19636" y="20327"/>
                    </a:cubicBezTo>
                    <a:lnTo>
                      <a:pt x="19636" y="9420"/>
                    </a:lnTo>
                    <a:lnTo>
                      <a:pt x="20618" y="9420"/>
                    </a:lnTo>
                    <a:cubicBezTo>
                      <a:pt x="21160" y="9420"/>
                      <a:pt x="21600" y="8977"/>
                      <a:pt x="21600" y="8428"/>
                    </a:cubicBezTo>
                    <a:lnTo>
                      <a:pt x="21600" y="6445"/>
                    </a:lnTo>
                    <a:cubicBezTo>
                      <a:pt x="21600" y="5898"/>
                      <a:pt x="21160" y="5454"/>
                      <a:pt x="20618" y="5454"/>
                    </a:cubicBezTo>
                    <a:moveTo>
                      <a:pt x="7855" y="12395"/>
                    </a:moveTo>
                    <a:lnTo>
                      <a:pt x="13745" y="12395"/>
                    </a:lnTo>
                    <a:lnTo>
                      <a:pt x="13745" y="13386"/>
                    </a:lnTo>
                    <a:lnTo>
                      <a:pt x="7855" y="13386"/>
                    </a:lnTo>
                    <a:cubicBezTo>
                      <a:pt x="7855" y="13386"/>
                      <a:pt x="7855" y="12395"/>
                      <a:pt x="7855" y="12395"/>
                    </a:cubicBezTo>
                    <a:close/>
                    <a:moveTo>
                      <a:pt x="7855" y="14378"/>
                    </a:moveTo>
                    <a:lnTo>
                      <a:pt x="13745" y="14378"/>
                    </a:lnTo>
                    <a:cubicBezTo>
                      <a:pt x="14288" y="14378"/>
                      <a:pt x="14727" y="13934"/>
                      <a:pt x="14727" y="13386"/>
                    </a:cubicBezTo>
                    <a:lnTo>
                      <a:pt x="14727" y="12395"/>
                    </a:lnTo>
                    <a:cubicBezTo>
                      <a:pt x="14727" y="11847"/>
                      <a:pt x="14288" y="11403"/>
                      <a:pt x="13745" y="11403"/>
                    </a:cubicBezTo>
                    <a:lnTo>
                      <a:pt x="7855" y="11403"/>
                    </a:lnTo>
                    <a:cubicBezTo>
                      <a:pt x="7312" y="11403"/>
                      <a:pt x="6873" y="11847"/>
                      <a:pt x="6873" y="12395"/>
                    </a:cubicBezTo>
                    <a:lnTo>
                      <a:pt x="6873" y="13386"/>
                    </a:lnTo>
                    <a:cubicBezTo>
                      <a:pt x="6873" y="13934"/>
                      <a:pt x="7312" y="14378"/>
                      <a:pt x="7855" y="14378"/>
                    </a:cubicBezTo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7292975" y="0"/>
            <a:ext cx="2474913" cy="6858000"/>
            <a:chOff x="7292628" y="0"/>
            <a:chExt cx="2476013" cy="6858000"/>
          </a:xfrm>
        </p:grpSpPr>
        <p:sp>
          <p:nvSpPr>
            <p:cNvPr id="39" name="Shape 763"/>
            <p:cNvSpPr/>
            <p:nvPr/>
          </p:nvSpPr>
          <p:spPr>
            <a:xfrm>
              <a:off x="7292628" y="0"/>
              <a:ext cx="2476013" cy="6858000"/>
            </a:xfrm>
            <a:prstGeom prst="rect">
              <a:avLst/>
            </a:prstGeom>
            <a:solidFill>
              <a:schemeClr val="accent4">
                <a:alpha val="89962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4267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0" name="Shape 781"/>
            <p:cNvSpPr/>
            <p:nvPr/>
          </p:nvSpPr>
          <p:spPr>
            <a:xfrm>
              <a:off x="7867558" y="3019425"/>
              <a:ext cx="1315034" cy="307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lang="en-US" sz="2000" b="1" spc="-43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  <a:sym typeface="Rajdhani Semibold"/>
                </a:rPr>
                <a:t>Marketing</a:t>
              </a:r>
              <a:endParaRPr lang="en-US" spc="-36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ajdhani Medium"/>
              </a:endParaRPr>
            </a:p>
          </p:txBody>
        </p:sp>
        <p:sp>
          <p:nvSpPr>
            <p:cNvPr id="41" name="Shape 782"/>
            <p:cNvSpPr>
              <a:spLocks noChangeArrowheads="1"/>
            </p:cNvSpPr>
            <p:nvPr/>
          </p:nvSpPr>
          <p:spPr bwMode="auto">
            <a:xfrm>
              <a:off x="7706970" y="4475367"/>
              <a:ext cx="1671991" cy="675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We have digital Marketing &amp; traditional marketing experience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42" name="Shape 783"/>
            <p:cNvSpPr>
              <a:spLocks noChangeArrowheads="1"/>
            </p:cNvSpPr>
            <p:nvPr/>
          </p:nvSpPr>
          <p:spPr bwMode="auto">
            <a:xfrm>
              <a:off x="8260420" y="3864433"/>
              <a:ext cx="563953" cy="32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3200">
                <a:solidFill>
                  <a:schemeClr val="bg1"/>
                </a:solidFill>
                <a:latin typeface="Raleway"/>
                <a:ea typeface="Raleway"/>
                <a:cs typeface="Raleway"/>
              </a:endParaRPr>
            </a:p>
          </p:txBody>
        </p:sp>
        <p:sp>
          <p:nvSpPr>
            <p:cNvPr id="43" name="Shape 767"/>
            <p:cNvSpPr>
              <a:spLocks noChangeArrowheads="1"/>
            </p:cNvSpPr>
            <p:nvPr/>
          </p:nvSpPr>
          <p:spPr bwMode="auto">
            <a:xfrm>
              <a:off x="7683110" y="3333953"/>
              <a:ext cx="1726591" cy="31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Social &amp; Traditional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grpSp>
          <p:nvGrpSpPr>
            <p:cNvPr id="44" name="Group 43"/>
            <p:cNvGrpSpPr>
              <a:grpSpLocks/>
            </p:cNvGrpSpPr>
            <p:nvPr/>
          </p:nvGrpSpPr>
          <p:grpSpPr bwMode="auto">
            <a:xfrm>
              <a:off x="7788766" y="1035462"/>
              <a:ext cx="1463040" cy="1463040"/>
              <a:chOff x="7788766" y="1035462"/>
              <a:chExt cx="1463040" cy="1463040"/>
            </a:xfrm>
          </p:grpSpPr>
          <p:grpSp>
            <p:nvGrpSpPr>
              <p:cNvPr id="45" name="Group 44"/>
              <p:cNvGrpSpPr>
                <a:grpSpLocks/>
              </p:cNvGrpSpPr>
              <p:nvPr/>
            </p:nvGrpSpPr>
            <p:grpSpPr bwMode="auto">
              <a:xfrm>
                <a:off x="7788766" y="1035462"/>
                <a:ext cx="1463040" cy="1463040"/>
                <a:chOff x="405090" y="1035462"/>
                <a:chExt cx="1463040" cy="1463040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404472" y="1035050"/>
                  <a:ext cx="1464326" cy="146367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499764" y="1127125"/>
                  <a:ext cx="1281682" cy="1279525"/>
                </a:xfrm>
                <a:prstGeom prst="ellips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677643" y="1312863"/>
                  <a:ext cx="914806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46" name="Shape 2620"/>
              <p:cNvSpPr/>
              <p:nvPr/>
            </p:nvSpPr>
            <p:spPr>
              <a:xfrm>
                <a:off x="8378960" y="1636713"/>
                <a:ext cx="279524" cy="25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44" extrusionOk="0">
                    <a:moveTo>
                      <a:pt x="20618" y="7406"/>
                    </a:moveTo>
                    <a:lnTo>
                      <a:pt x="13580" y="7406"/>
                    </a:lnTo>
                    <a:cubicBezTo>
                      <a:pt x="13156" y="6803"/>
                      <a:pt x="12718" y="6095"/>
                      <a:pt x="12319" y="5293"/>
                    </a:cubicBezTo>
                    <a:lnTo>
                      <a:pt x="20618" y="5293"/>
                    </a:lnTo>
                    <a:cubicBezTo>
                      <a:pt x="20618" y="5293"/>
                      <a:pt x="20618" y="7406"/>
                      <a:pt x="20618" y="7406"/>
                    </a:cubicBezTo>
                    <a:close/>
                    <a:moveTo>
                      <a:pt x="19636" y="13747"/>
                    </a:moveTo>
                    <a:lnTo>
                      <a:pt x="11291" y="13747"/>
                    </a:lnTo>
                    <a:lnTo>
                      <a:pt x="11291" y="8463"/>
                    </a:lnTo>
                    <a:lnTo>
                      <a:pt x="13090" y="8463"/>
                    </a:lnTo>
                    <a:cubicBezTo>
                      <a:pt x="14022" y="9712"/>
                      <a:pt x="14815" y="10437"/>
                      <a:pt x="14882" y="10497"/>
                    </a:cubicBezTo>
                    <a:cubicBezTo>
                      <a:pt x="15009" y="10610"/>
                      <a:pt x="15174" y="10644"/>
                      <a:pt x="15323" y="10601"/>
                    </a:cubicBezTo>
                    <a:cubicBezTo>
                      <a:pt x="15418" y="10574"/>
                      <a:pt x="15505" y="10516"/>
                      <a:pt x="15573" y="10429"/>
                    </a:cubicBezTo>
                    <a:cubicBezTo>
                      <a:pt x="15746" y="10205"/>
                      <a:pt x="15718" y="9871"/>
                      <a:pt x="15510" y="9684"/>
                    </a:cubicBezTo>
                    <a:cubicBezTo>
                      <a:pt x="15498" y="9674"/>
                      <a:pt x="15023" y="9238"/>
                      <a:pt x="14383" y="8463"/>
                    </a:cubicBezTo>
                    <a:lnTo>
                      <a:pt x="19636" y="8463"/>
                    </a:lnTo>
                    <a:cubicBezTo>
                      <a:pt x="19636" y="8463"/>
                      <a:pt x="19636" y="13747"/>
                      <a:pt x="19636" y="13747"/>
                    </a:cubicBezTo>
                    <a:close/>
                    <a:moveTo>
                      <a:pt x="19636" y="20087"/>
                    </a:moveTo>
                    <a:lnTo>
                      <a:pt x="11291" y="20087"/>
                    </a:lnTo>
                    <a:lnTo>
                      <a:pt x="11291" y="14803"/>
                    </a:lnTo>
                    <a:lnTo>
                      <a:pt x="19636" y="14803"/>
                    </a:lnTo>
                    <a:cubicBezTo>
                      <a:pt x="19636" y="14803"/>
                      <a:pt x="19636" y="20087"/>
                      <a:pt x="19636" y="20087"/>
                    </a:cubicBezTo>
                    <a:close/>
                    <a:moveTo>
                      <a:pt x="11291" y="5461"/>
                    </a:moveTo>
                    <a:cubicBezTo>
                      <a:pt x="11626" y="6178"/>
                      <a:pt x="11991" y="6828"/>
                      <a:pt x="12360" y="7406"/>
                    </a:cubicBezTo>
                    <a:lnTo>
                      <a:pt x="11291" y="7406"/>
                    </a:lnTo>
                    <a:cubicBezTo>
                      <a:pt x="11291" y="7406"/>
                      <a:pt x="11291" y="5461"/>
                      <a:pt x="11291" y="5461"/>
                    </a:cubicBezTo>
                    <a:close/>
                    <a:moveTo>
                      <a:pt x="12871" y="1481"/>
                    </a:moveTo>
                    <a:cubicBezTo>
                      <a:pt x="14045" y="751"/>
                      <a:pt x="15436" y="979"/>
                      <a:pt x="15979" y="1990"/>
                    </a:cubicBezTo>
                    <a:cubicBezTo>
                      <a:pt x="16343" y="2668"/>
                      <a:pt x="16223" y="3523"/>
                      <a:pt x="15755" y="4236"/>
                    </a:cubicBezTo>
                    <a:lnTo>
                      <a:pt x="11845" y="4236"/>
                    </a:lnTo>
                    <a:cubicBezTo>
                      <a:pt x="11740" y="3975"/>
                      <a:pt x="11641" y="3708"/>
                      <a:pt x="11550" y="3432"/>
                    </a:cubicBezTo>
                    <a:cubicBezTo>
                      <a:pt x="11653" y="2691"/>
                      <a:pt x="12120" y="1947"/>
                      <a:pt x="12871" y="1481"/>
                    </a:cubicBezTo>
                    <a:moveTo>
                      <a:pt x="10309" y="7406"/>
                    </a:moveTo>
                    <a:lnTo>
                      <a:pt x="9224" y="7406"/>
                    </a:lnTo>
                    <a:cubicBezTo>
                      <a:pt x="9600" y="6819"/>
                      <a:pt x="9970" y="6158"/>
                      <a:pt x="10309" y="5429"/>
                    </a:cubicBezTo>
                    <a:cubicBezTo>
                      <a:pt x="10309" y="5429"/>
                      <a:pt x="10309" y="7406"/>
                      <a:pt x="10309" y="7406"/>
                    </a:cubicBezTo>
                    <a:close/>
                    <a:moveTo>
                      <a:pt x="10309" y="13747"/>
                    </a:moveTo>
                    <a:lnTo>
                      <a:pt x="1964" y="13747"/>
                    </a:lnTo>
                    <a:lnTo>
                      <a:pt x="1964" y="8463"/>
                    </a:lnTo>
                    <a:lnTo>
                      <a:pt x="7202" y="8463"/>
                    </a:lnTo>
                    <a:cubicBezTo>
                      <a:pt x="6563" y="9238"/>
                      <a:pt x="6087" y="9674"/>
                      <a:pt x="6075" y="9684"/>
                    </a:cubicBezTo>
                    <a:cubicBezTo>
                      <a:pt x="5867" y="9871"/>
                      <a:pt x="5839" y="10205"/>
                      <a:pt x="6012" y="10429"/>
                    </a:cubicBezTo>
                    <a:cubicBezTo>
                      <a:pt x="6080" y="10516"/>
                      <a:pt x="6167" y="10574"/>
                      <a:pt x="6261" y="10601"/>
                    </a:cubicBezTo>
                    <a:cubicBezTo>
                      <a:pt x="6411" y="10644"/>
                      <a:pt x="6575" y="10610"/>
                      <a:pt x="6703" y="10497"/>
                    </a:cubicBezTo>
                    <a:cubicBezTo>
                      <a:pt x="6770" y="10437"/>
                      <a:pt x="7563" y="9712"/>
                      <a:pt x="8495" y="8463"/>
                    </a:cubicBezTo>
                    <a:lnTo>
                      <a:pt x="10309" y="8463"/>
                    </a:lnTo>
                    <a:cubicBezTo>
                      <a:pt x="10309" y="8463"/>
                      <a:pt x="10309" y="13747"/>
                      <a:pt x="10309" y="13747"/>
                    </a:cubicBezTo>
                    <a:close/>
                    <a:moveTo>
                      <a:pt x="10309" y="20087"/>
                    </a:moveTo>
                    <a:lnTo>
                      <a:pt x="1964" y="20087"/>
                    </a:lnTo>
                    <a:lnTo>
                      <a:pt x="1964" y="14803"/>
                    </a:lnTo>
                    <a:lnTo>
                      <a:pt x="10309" y="14803"/>
                    </a:lnTo>
                    <a:cubicBezTo>
                      <a:pt x="10309" y="14803"/>
                      <a:pt x="10309" y="20087"/>
                      <a:pt x="10309" y="20087"/>
                    </a:cubicBezTo>
                    <a:close/>
                    <a:moveTo>
                      <a:pt x="982" y="7406"/>
                    </a:moveTo>
                    <a:lnTo>
                      <a:pt x="982" y="5293"/>
                    </a:lnTo>
                    <a:lnTo>
                      <a:pt x="9266" y="5293"/>
                    </a:lnTo>
                    <a:cubicBezTo>
                      <a:pt x="8867" y="6095"/>
                      <a:pt x="8429" y="6803"/>
                      <a:pt x="8005" y="7406"/>
                    </a:cubicBezTo>
                    <a:cubicBezTo>
                      <a:pt x="8005" y="7406"/>
                      <a:pt x="982" y="7406"/>
                      <a:pt x="982" y="7406"/>
                    </a:cubicBezTo>
                    <a:close/>
                    <a:moveTo>
                      <a:pt x="5606" y="1990"/>
                    </a:moveTo>
                    <a:cubicBezTo>
                      <a:pt x="6148" y="980"/>
                      <a:pt x="7540" y="751"/>
                      <a:pt x="8714" y="1481"/>
                    </a:cubicBezTo>
                    <a:cubicBezTo>
                      <a:pt x="9465" y="1948"/>
                      <a:pt x="9931" y="2692"/>
                      <a:pt x="10035" y="3433"/>
                    </a:cubicBezTo>
                    <a:cubicBezTo>
                      <a:pt x="9944" y="3708"/>
                      <a:pt x="9845" y="3975"/>
                      <a:pt x="9740" y="4236"/>
                    </a:cubicBezTo>
                    <a:lnTo>
                      <a:pt x="5830" y="4236"/>
                    </a:lnTo>
                    <a:cubicBezTo>
                      <a:pt x="5362" y="3523"/>
                      <a:pt x="5242" y="2668"/>
                      <a:pt x="5606" y="1990"/>
                    </a:cubicBezTo>
                    <a:moveTo>
                      <a:pt x="20618" y="4236"/>
                    </a:moveTo>
                    <a:lnTo>
                      <a:pt x="16874" y="4236"/>
                    </a:lnTo>
                    <a:cubicBezTo>
                      <a:pt x="17259" y="3325"/>
                      <a:pt x="17284" y="2310"/>
                      <a:pt x="16829" y="1461"/>
                    </a:cubicBezTo>
                    <a:cubicBezTo>
                      <a:pt x="16015" y="-54"/>
                      <a:pt x="14024" y="-456"/>
                      <a:pt x="12380" y="565"/>
                    </a:cubicBezTo>
                    <a:cubicBezTo>
                      <a:pt x="11747" y="959"/>
                      <a:pt x="11277" y="1511"/>
                      <a:pt x="10965" y="2122"/>
                    </a:cubicBezTo>
                    <a:cubicBezTo>
                      <a:pt x="10949" y="2115"/>
                      <a:pt x="10937" y="2103"/>
                      <a:pt x="10920" y="2098"/>
                    </a:cubicBezTo>
                    <a:cubicBezTo>
                      <a:pt x="10909" y="2095"/>
                      <a:pt x="10899" y="2097"/>
                      <a:pt x="10888" y="2095"/>
                    </a:cubicBezTo>
                    <a:cubicBezTo>
                      <a:pt x="10861" y="2089"/>
                      <a:pt x="10834" y="2089"/>
                      <a:pt x="10806" y="2088"/>
                    </a:cubicBezTo>
                    <a:cubicBezTo>
                      <a:pt x="10782" y="2089"/>
                      <a:pt x="10759" y="2089"/>
                      <a:pt x="10735" y="2093"/>
                    </a:cubicBezTo>
                    <a:cubicBezTo>
                      <a:pt x="10712" y="2096"/>
                      <a:pt x="10689" y="2090"/>
                      <a:pt x="10665" y="2098"/>
                    </a:cubicBezTo>
                    <a:cubicBezTo>
                      <a:pt x="10648" y="2103"/>
                      <a:pt x="10636" y="2115"/>
                      <a:pt x="10620" y="2122"/>
                    </a:cubicBezTo>
                    <a:cubicBezTo>
                      <a:pt x="10307" y="1511"/>
                      <a:pt x="9837" y="959"/>
                      <a:pt x="9205" y="566"/>
                    </a:cubicBezTo>
                    <a:cubicBezTo>
                      <a:pt x="7561" y="-456"/>
                      <a:pt x="5569" y="-54"/>
                      <a:pt x="4755" y="1461"/>
                    </a:cubicBezTo>
                    <a:cubicBezTo>
                      <a:pt x="4301" y="2310"/>
                      <a:pt x="4325" y="3325"/>
                      <a:pt x="4711" y="4236"/>
                    </a:cubicBezTo>
                    <a:lnTo>
                      <a:pt x="982" y="4236"/>
                    </a:lnTo>
                    <a:cubicBezTo>
                      <a:pt x="440" y="4236"/>
                      <a:pt x="0" y="4709"/>
                      <a:pt x="0" y="5293"/>
                    </a:cubicBezTo>
                    <a:lnTo>
                      <a:pt x="0" y="7406"/>
                    </a:lnTo>
                    <a:cubicBezTo>
                      <a:pt x="0" y="7990"/>
                      <a:pt x="440" y="8463"/>
                      <a:pt x="982" y="8463"/>
                    </a:cubicBezTo>
                    <a:lnTo>
                      <a:pt x="982" y="20087"/>
                    </a:lnTo>
                    <a:cubicBezTo>
                      <a:pt x="982" y="20671"/>
                      <a:pt x="1422" y="21144"/>
                      <a:pt x="1964" y="21144"/>
                    </a:cubicBezTo>
                    <a:lnTo>
                      <a:pt x="19636" y="21144"/>
                    </a:lnTo>
                    <a:cubicBezTo>
                      <a:pt x="20178" y="21144"/>
                      <a:pt x="20618" y="20671"/>
                      <a:pt x="20618" y="20087"/>
                    </a:cubicBezTo>
                    <a:lnTo>
                      <a:pt x="20618" y="8463"/>
                    </a:lnTo>
                    <a:cubicBezTo>
                      <a:pt x="21160" y="8463"/>
                      <a:pt x="21600" y="7990"/>
                      <a:pt x="21600" y="7406"/>
                    </a:cubicBezTo>
                    <a:lnTo>
                      <a:pt x="21600" y="5293"/>
                    </a:lnTo>
                    <a:cubicBezTo>
                      <a:pt x="21600" y="4709"/>
                      <a:pt x="21160" y="4236"/>
                      <a:pt x="20618" y="4236"/>
                    </a:cubicBezTo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9755188" y="0"/>
            <a:ext cx="2476500" cy="6858000"/>
            <a:chOff x="9755839" y="0"/>
            <a:chExt cx="2476013" cy="6858000"/>
          </a:xfrm>
        </p:grpSpPr>
        <p:sp>
          <p:nvSpPr>
            <p:cNvPr id="51" name="Shape 764"/>
            <p:cNvSpPr/>
            <p:nvPr/>
          </p:nvSpPr>
          <p:spPr>
            <a:xfrm>
              <a:off x="9755839" y="0"/>
              <a:ext cx="2476013" cy="6858000"/>
            </a:xfrm>
            <a:prstGeom prst="rect">
              <a:avLst/>
            </a:prstGeom>
            <a:solidFill>
              <a:schemeClr val="accent5">
                <a:alpha val="89962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</a:defRPr>
              </a:pPr>
              <a:endParaRPr sz="4267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52" name="Shape 786"/>
            <p:cNvSpPr/>
            <p:nvPr/>
          </p:nvSpPr>
          <p:spPr>
            <a:xfrm>
              <a:off x="10327227" y="3019425"/>
              <a:ext cx="1296732" cy="307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lang="en-US" sz="2000" b="1" spc="-43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  <a:sym typeface="Rajdhani Semibold"/>
                </a:rPr>
                <a:t>Designing</a:t>
              </a:r>
              <a:endParaRPr lang="en-US" spc="-36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ajdhani Medium"/>
              </a:endParaRPr>
            </a:p>
          </p:txBody>
        </p:sp>
        <p:sp>
          <p:nvSpPr>
            <p:cNvPr id="53" name="Shape 787"/>
            <p:cNvSpPr>
              <a:spLocks noChangeArrowheads="1"/>
            </p:cNvSpPr>
            <p:nvPr/>
          </p:nvSpPr>
          <p:spPr bwMode="auto">
            <a:xfrm>
              <a:off x="10170954" y="4475367"/>
              <a:ext cx="1645783" cy="675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Experienced designers to get user experience awesome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4" name="Shape 788"/>
            <p:cNvSpPr>
              <a:spLocks noChangeArrowheads="1"/>
            </p:cNvSpPr>
            <p:nvPr/>
          </p:nvSpPr>
          <p:spPr bwMode="auto">
            <a:xfrm>
              <a:off x="10711300" y="3864433"/>
              <a:ext cx="563953" cy="32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3200">
                <a:solidFill>
                  <a:schemeClr val="bg1"/>
                </a:solidFill>
                <a:latin typeface="Raleway"/>
                <a:ea typeface="Raleway"/>
                <a:cs typeface="Raleway"/>
              </a:endParaRPr>
            </a:p>
          </p:txBody>
        </p:sp>
        <p:sp>
          <p:nvSpPr>
            <p:cNvPr id="55" name="Shape 767"/>
            <p:cNvSpPr>
              <a:spLocks noChangeArrowheads="1"/>
            </p:cNvSpPr>
            <p:nvPr/>
          </p:nvSpPr>
          <p:spPr bwMode="auto">
            <a:xfrm>
              <a:off x="10127245" y="3333953"/>
              <a:ext cx="1726591" cy="31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Source Sans Pro Light"/>
                </a:rPr>
                <a:t>UI &amp; UX for App &amp; Web</a:t>
              </a:r>
              <a:endParaRPr lang="en-US" altLang="en-US" sz="1200">
                <a:solidFill>
                  <a:schemeClr val="bg1"/>
                </a:solidFill>
                <a:latin typeface="Poppins Light"/>
                <a:ea typeface="Poppins Light"/>
                <a:cs typeface="Poppins Light"/>
              </a:endParaRPr>
            </a:p>
          </p:txBody>
        </p:sp>
        <p:grpSp>
          <p:nvGrpSpPr>
            <p:cNvPr id="56" name="Group 55"/>
            <p:cNvGrpSpPr>
              <a:grpSpLocks/>
            </p:cNvGrpSpPr>
            <p:nvPr/>
          </p:nvGrpSpPr>
          <p:grpSpPr bwMode="auto">
            <a:xfrm>
              <a:off x="10238498" y="996276"/>
              <a:ext cx="1463040" cy="1463040"/>
              <a:chOff x="10238498" y="996276"/>
              <a:chExt cx="1463040" cy="1463040"/>
            </a:xfrm>
          </p:grpSpPr>
          <p:grpSp>
            <p:nvGrpSpPr>
              <p:cNvPr id="57" name="Group 56"/>
              <p:cNvGrpSpPr>
                <a:grpSpLocks/>
              </p:cNvGrpSpPr>
              <p:nvPr/>
            </p:nvGrpSpPr>
            <p:grpSpPr bwMode="auto">
              <a:xfrm>
                <a:off x="10238498" y="996276"/>
                <a:ext cx="1463040" cy="1463040"/>
                <a:chOff x="405090" y="1035462"/>
                <a:chExt cx="1463040" cy="1463040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404936" y="1036136"/>
                  <a:ext cx="1463387" cy="1462088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500167" y="1128211"/>
                  <a:ext cx="1280860" cy="1277938"/>
                </a:xfrm>
                <a:prstGeom prst="ellips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677932" y="1313949"/>
                  <a:ext cx="914220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58" name="Shape 2622"/>
              <p:cNvSpPr/>
              <p:nvPr/>
            </p:nvSpPr>
            <p:spPr>
              <a:xfrm>
                <a:off x="10835127" y="1589088"/>
                <a:ext cx="279345" cy="277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79" y="17044"/>
                    </a:moveTo>
                    <a:cubicBezTo>
                      <a:pt x="9428" y="17174"/>
                      <a:pt x="9252" y="17274"/>
                      <a:pt x="9050" y="17344"/>
                    </a:cubicBezTo>
                    <a:cubicBezTo>
                      <a:pt x="8849" y="17415"/>
                      <a:pt x="8636" y="17450"/>
                      <a:pt x="8413" y="17450"/>
                    </a:cubicBezTo>
                    <a:cubicBezTo>
                      <a:pt x="7887" y="17450"/>
                      <a:pt x="7488" y="17288"/>
                      <a:pt x="7214" y="16966"/>
                    </a:cubicBezTo>
                    <a:cubicBezTo>
                      <a:pt x="6941" y="16644"/>
                      <a:pt x="6797" y="16226"/>
                      <a:pt x="6782" y="15715"/>
                    </a:cubicBezTo>
                    <a:lnTo>
                      <a:pt x="5864" y="15715"/>
                    </a:lnTo>
                    <a:cubicBezTo>
                      <a:pt x="5857" y="16122"/>
                      <a:pt x="5913" y="16486"/>
                      <a:pt x="6032" y="16805"/>
                    </a:cubicBezTo>
                    <a:cubicBezTo>
                      <a:pt x="6151" y="17123"/>
                      <a:pt x="6321" y="17393"/>
                      <a:pt x="6545" y="17611"/>
                    </a:cubicBezTo>
                    <a:cubicBezTo>
                      <a:pt x="6767" y="17830"/>
                      <a:pt x="7038" y="17995"/>
                      <a:pt x="7355" y="18106"/>
                    </a:cubicBezTo>
                    <a:cubicBezTo>
                      <a:pt x="7671" y="18218"/>
                      <a:pt x="8024" y="18273"/>
                      <a:pt x="8413" y="18273"/>
                    </a:cubicBezTo>
                    <a:cubicBezTo>
                      <a:pt x="8773" y="18273"/>
                      <a:pt x="9113" y="18223"/>
                      <a:pt x="9434" y="18123"/>
                    </a:cubicBezTo>
                    <a:cubicBezTo>
                      <a:pt x="9754" y="18023"/>
                      <a:pt x="10033" y="17873"/>
                      <a:pt x="10271" y="17672"/>
                    </a:cubicBezTo>
                    <a:cubicBezTo>
                      <a:pt x="10509" y="17472"/>
                      <a:pt x="10697" y="17222"/>
                      <a:pt x="10837" y="16922"/>
                    </a:cubicBezTo>
                    <a:cubicBezTo>
                      <a:pt x="10978" y="16621"/>
                      <a:pt x="11048" y="16275"/>
                      <a:pt x="11048" y="15881"/>
                    </a:cubicBezTo>
                    <a:cubicBezTo>
                      <a:pt x="11048" y="15407"/>
                      <a:pt x="10935" y="14995"/>
                      <a:pt x="10708" y="14646"/>
                    </a:cubicBezTo>
                    <a:cubicBezTo>
                      <a:pt x="10481" y="14298"/>
                      <a:pt x="10134" y="14072"/>
                      <a:pt x="9666" y="13968"/>
                    </a:cubicBezTo>
                    <a:lnTo>
                      <a:pt x="9666" y="13946"/>
                    </a:lnTo>
                    <a:cubicBezTo>
                      <a:pt x="9968" y="13805"/>
                      <a:pt x="10220" y="13597"/>
                      <a:pt x="10422" y="13323"/>
                    </a:cubicBezTo>
                    <a:cubicBezTo>
                      <a:pt x="10624" y="13048"/>
                      <a:pt x="10724" y="12734"/>
                      <a:pt x="10724" y="12377"/>
                    </a:cubicBezTo>
                    <a:cubicBezTo>
                      <a:pt x="10724" y="12014"/>
                      <a:pt x="10665" y="11698"/>
                      <a:pt x="10546" y="11432"/>
                    </a:cubicBezTo>
                    <a:cubicBezTo>
                      <a:pt x="10427" y="11165"/>
                      <a:pt x="10263" y="10946"/>
                      <a:pt x="10055" y="10776"/>
                    </a:cubicBezTo>
                    <a:cubicBezTo>
                      <a:pt x="9846" y="10605"/>
                      <a:pt x="9599" y="10477"/>
                      <a:pt x="9315" y="10392"/>
                    </a:cubicBezTo>
                    <a:cubicBezTo>
                      <a:pt x="9030" y="10306"/>
                      <a:pt x="8722" y="10264"/>
                      <a:pt x="8391" y="10264"/>
                    </a:cubicBezTo>
                    <a:cubicBezTo>
                      <a:pt x="8010" y="10264"/>
                      <a:pt x="7673" y="10326"/>
                      <a:pt x="7382" y="10453"/>
                    </a:cubicBezTo>
                    <a:cubicBezTo>
                      <a:pt x="7090" y="10579"/>
                      <a:pt x="6847" y="10753"/>
                      <a:pt x="6653" y="10976"/>
                    </a:cubicBezTo>
                    <a:cubicBezTo>
                      <a:pt x="6459" y="11198"/>
                      <a:pt x="6309" y="11466"/>
                      <a:pt x="6204" y="11777"/>
                    </a:cubicBezTo>
                    <a:cubicBezTo>
                      <a:pt x="6100" y="12088"/>
                      <a:pt x="6040" y="12433"/>
                      <a:pt x="6026" y="12811"/>
                    </a:cubicBezTo>
                    <a:lnTo>
                      <a:pt x="6944" y="12811"/>
                    </a:lnTo>
                    <a:cubicBezTo>
                      <a:pt x="6944" y="12581"/>
                      <a:pt x="6972" y="12363"/>
                      <a:pt x="7031" y="12155"/>
                    </a:cubicBezTo>
                    <a:cubicBezTo>
                      <a:pt x="7088" y="11947"/>
                      <a:pt x="7177" y="11766"/>
                      <a:pt x="7296" y="11610"/>
                    </a:cubicBezTo>
                    <a:cubicBezTo>
                      <a:pt x="7414" y="11454"/>
                      <a:pt x="7565" y="11330"/>
                      <a:pt x="7749" y="11237"/>
                    </a:cubicBezTo>
                    <a:cubicBezTo>
                      <a:pt x="7932" y="11144"/>
                      <a:pt x="8147" y="11098"/>
                      <a:pt x="8391" y="11098"/>
                    </a:cubicBezTo>
                    <a:cubicBezTo>
                      <a:pt x="8780" y="11098"/>
                      <a:pt x="9104" y="11204"/>
                      <a:pt x="9364" y="11415"/>
                    </a:cubicBezTo>
                    <a:cubicBezTo>
                      <a:pt x="9623" y="11627"/>
                      <a:pt x="9752" y="11943"/>
                      <a:pt x="9752" y="12366"/>
                    </a:cubicBezTo>
                    <a:cubicBezTo>
                      <a:pt x="9752" y="12574"/>
                      <a:pt x="9713" y="12759"/>
                      <a:pt x="9634" y="12922"/>
                    </a:cubicBezTo>
                    <a:cubicBezTo>
                      <a:pt x="9554" y="13086"/>
                      <a:pt x="9448" y="13221"/>
                      <a:pt x="9315" y="13329"/>
                    </a:cubicBezTo>
                    <a:cubicBezTo>
                      <a:pt x="9182" y="13436"/>
                      <a:pt x="9027" y="13517"/>
                      <a:pt x="8851" y="13574"/>
                    </a:cubicBezTo>
                    <a:cubicBezTo>
                      <a:pt x="8674" y="13629"/>
                      <a:pt x="8488" y="13657"/>
                      <a:pt x="8294" y="13657"/>
                    </a:cubicBezTo>
                    <a:lnTo>
                      <a:pt x="7992" y="13657"/>
                    </a:lnTo>
                    <a:cubicBezTo>
                      <a:pt x="7963" y="13657"/>
                      <a:pt x="7930" y="13653"/>
                      <a:pt x="7895" y="13645"/>
                    </a:cubicBezTo>
                    <a:lnTo>
                      <a:pt x="7895" y="14447"/>
                    </a:lnTo>
                    <a:cubicBezTo>
                      <a:pt x="8067" y="14424"/>
                      <a:pt x="8251" y="14413"/>
                      <a:pt x="8445" y="14413"/>
                    </a:cubicBezTo>
                    <a:cubicBezTo>
                      <a:pt x="8676" y="14413"/>
                      <a:pt x="8890" y="14444"/>
                      <a:pt x="9088" y="14507"/>
                    </a:cubicBezTo>
                    <a:cubicBezTo>
                      <a:pt x="9286" y="14571"/>
                      <a:pt x="9457" y="14667"/>
                      <a:pt x="9601" y="14797"/>
                    </a:cubicBezTo>
                    <a:cubicBezTo>
                      <a:pt x="9745" y="14927"/>
                      <a:pt x="9860" y="15086"/>
                      <a:pt x="9947" y="15275"/>
                    </a:cubicBezTo>
                    <a:cubicBezTo>
                      <a:pt x="10033" y="15464"/>
                      <a:pt x="10076" y="15682"/>
                      <a:pt x="10076" y="15926"/>
                    </a:cubicBezTo>
                    <a:cubicBezTo>
                      <a:pt x="10076" y="16163"/>
                      <a:pt x="10031" y="16377"/>
                      <a:pt x="9941" y="16565"/>
                    </a:cubicBezTo>
                    <a:cubicBezTo>
                      <a:pt x="9851" y="16754"/>
                      <a:pt x="9731" y="16914"/>
                      <a:pt x="9579" y="17044"/>
                    </a:cubicBezTo>
                    <a:moveTo>
                      <a:pt x="14257" y="18151"/>
                    </a:moveTo>
                    <a:lnTo>
                      <a:pt x="15175" y="18151"/>
                    </a:lnTo>
                    <a:lnTo>
                      <a:pt x="15175" y="10264"/>
                    </a:lnTo>
                    <a:lnTo>
                      <a:pt x="14473" y="10264"/>
                    </a:lnTo>
                    <a:cubicBezTo>
                      <a:pt x="14422" y="10561"/>
                      <a:pt x="14329" y="10805"/>
                      <a:pt x="14192" y="10998"/>
                    </a:cubicBezTo>
                    <a:cubicBezTo>
                      <a:pt x="14055" y="11191"/>
                      <a:pt x="13888" y="11343"/>
                      <a:pt x="13690" y="11454"/>
                    </a:cubicBezTo>
                    <a:cubicBezTo>
                      <a:pt x="13492" y="11565"/>
                      <a:pt x="13271" y="11641"/>
                      <a:pt x="13026" y="11682"/>
                    </a:cubicBezTo>
                    <a:cubicBezTo>
                      <a:pt x="12781" y="11723"/>
                      <a:pt x="12529" y="11743"/>
                      <a:pt x="12270" y="11743"/>
                    </a:cubicBezTo>
                    <a:lnTo>
                      <a:pt x="12270" y="12499"/>
                    </a:lnTo>
                    <a:lnTo>
                      <a:pt x="14257" y="12499"/>
                    </a:lnTo>
                    <a:cubicBezTo>
                      <a:pt x="14257" y="12499"/>
                      <a:pt x="14257" y="18151"/>
                      <a:pt x="14257" y="18151"/>
                    </a:cubicBezTo>
                    <a:close/>
                    <a:moveTo>
                      <a:pt x="20618" y="6873"/>
                    </a:moveTo>
                    <a:lnTo>
                      <a:pt x="982" y="6873"/>
                    </a:lnTo>
                    <a:lnTo>
                      <a:pt x="982" y="3928"/>
                    </a:lnTo>
                    <a:cubicBezTo>
                      <a:pt x="982" y="3385"/>
                      <a:pt x="1421" y="2945"/>
                      <a:pt x="1964" y="2945"/>
                    </a:cubicBezTo>
                    <a:lnTo>
                      <a:pt x="3927" y="2945"/>
                    </a:lnTo>
                    <a:lnTo>
                      <a:pt x="3927" y="4418"/>
                    </a:lnTo>
                    <a:cubicBezTo>
                      <a:pt x="3927" y="4690"/>
                      <a:pt x="4147" y="4909"/>
                      <a:pt x="4418" y="4909"/>
                    </a:cubicBezTo>
                    <a:cubicBezTo>
                      <a:pt x="4690" y="4909"/>
                      <a:pt x="4909" y="4690"/>
                      <a:pt x="4909" y="4418"/>
                    </a:cubicBezTo>
                    <a:lnTo>
                      <a:pt x="4909" y="2945"/>
                    </a:lnTo>
                    <a:lnTo>
                      <a:pt x="16691" y="2945"/>
                    </a:lnTo>
                    <a:lnTo>
                      <a:pt x="16691" y="4418"/>
                    </a:lnTo>
                    <a:cubicBezTo>
                      <a:pt x="16691" y="4690"/>
                      <a:pt x="16910" y="4909"/>
                      <a:pt x="17182" y="4909"/>
                    </a:cubicBezTo>
                    <a:cubicBezTo>
                      <a:pt x="17453" y="4909"/>
                      <a:pt x="17673" y="4690"/>
                      <a:pt x="17673" y="4418"/>
                    </a:cubicBezTo>
                    <a:lnTo>
                      <a:pt x="17673" y="2945"/>
                    </a:lnTo>
                    <a:lnTo>
                      <a:pt x="19636" y="2945"/>
                    </a:lnTo>
                    <a:cubicBezTo>
                      <a:pt x="20179" y="2945"/>
                      <a:pt x="20618" y="3385"/>
                      <a:pt x="20618" y="3928"/>
                    </a:cubicBezTo>
                    <a:cubicBezTo>
                      <a:pt x="20618" y="3928"/>
                      <a:pt x="20618" y="6873"/>
                      <a:pt x="20618" y="6873"/>
                    </a:cubicBezTo>
                    <a:close/>
                    <a:moveTo>
                      <a:pt x="20618" y="19636"/>
                    </a:moveTo>
                    <a:cubicBezTo>
                      <a:pt x="20618" y="20179"/>
                      <a:pt x="20179" y="20618"/>
                      <a:pt x="19636" y="20618"/>
                    </a:cubicBezTo>
                    <a:lnTo>
                      <a:pt x="1964" y="20618"/>
                    </a:lnTo>
                    <a:cubicBezTo>
                      <a:pt x="1421" y="20618"/>
                      <a:pt x="982" y="20179"/>
                      <a:pt x="982" y="19636"/>
                    </a:cubicBezTo>
                    <a:lnTo>
                      <a:pt x="982" y="7855"/>
                    </a:lnTo>
                    <a:lnTo>
                      <a:pt x="20618" y="7855"/>
                    </a:lnTo>
                    <a:cubicBezTo>
                      <a:pt x="20618" y="7855"/>
                      <a:pt x="20618" y="19636"/>
                      <a:pt x="20618" y="19636"/>
                    </a:cubicBezTo>
                    <a:close/>
                    <a:moveTo>
                      <a:pt x="19636" y="1964"/>
                    </a:moveTo>
                    <a:lnTo>
                      <a:pt x="17673" y="1964"/>
                    </a:lnTo>
                    <a:lnTo>
                      <a:pt x="17673" y="491"/>
                    </a:lnTo>
                    <a:cubicBezTo>
                      <a:pt x="17673" y="220"/>
                      <a:pt x="17453" y="0"/>
                      <a:pt x="17182" y="0"/>
                    </a:cubicBezTo>
                    <a:cubicBezTo>
                      <a:pt x="16910" y="0"/>
                      <a:pt x="16691" y="220"/>
                      <a:pt x="16691" y="491"/>
                    </a:cubicBezTo>
                    <a:lnTo>
                      <a:pt x="16691" y="1964"/>
                    </a:lnTo>
                    <a:lnTo>
                      <a:pt x="4909" y="1964"/>
                    </a:lnTo>
                    <a:lnTo>
                      <a:pt x="4909" y="491"/>
                    </a:lnTo>
                    <a:cubicBezTo>
                      <a:pt x="4909" y="220"/>
                      <a:pt x="4690" y="0"/>
                      <a:pt x="4418" y="0"/>
                    </a:cubicBezTo>
                    <a:cubicBezTo>
                      <a:pt x="4147" y="0"/>
                      <a:pt x="3927" y="220"/>
                      <a:pt x="3927" y="491"/>
                    </a:cubicBezTo>
                    <a:lnTo>
                      <a:pt x="3927" y="1964"/>
                    </a:lnTo>
                    <a:lnTo>
                      <a:pt x="1964" y="1964"/>
                    </a:lnTo>
                    <a:cubicBezTo>
                      <a:pt x="879" y="1964"/>
                      <a:pt x="0" y="2843"/>
                      <a:pt x="0" y="3928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3928"/>
                    </a:lnTo>
                    <a:cubicBezTo>
                      <a:pt x="21600" y="2843"/>
                      <a:pt x="20721" y="1964"/>
                      <a:pt x="19636" y="1964"/>
                    </a:cubicBezTo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 charset="0"/>
                  <a:ea typeface="Source Sans Pro Light" charset="0"/>
                  <a:cs typeface="Source Sans Pro Light" charset="0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289385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7140575" y="2427288"/>
            <a:ext cx="2671763" cy="2235200"/>
          </a:xfrm>
          <a:custGeom>
            <a:avLst/>
            <a:gdLst>
              <a:gd name="connsiteX0" fmla="*/ 971830 w 2671591"/>
              <a:gd name="connsiteY0" fmla="*/ 311 h 2234714"/>
              <a:gd name="connsiteX1" fmla="*/ 1658132 w 2671591"/>
              <a:gd name="connsiteY1" fmla="*/ 121674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3 h 2234714"/>
              <a:gd name="connsiteX9" fmla="*/ 971830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30" y="311"/>
                </a:moveTo>
                <a:cubicBezTo>
                  <a:pt x="1208558" y="-4512"/>
                  <a:pt x="1452273" y="47220"/>
                  <a:pt x="1658132" y="121674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2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2"/>
                  <a:pt x="453241" y="130123"/>
                </a:cubicBezTo>
                <a:cubicBezTo>
                  <a:pt x="607811" y="42027"/>
                  <a:pt x="787708" y="4063"/>
                  <a:pt x="971830" y="3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441450" y="2427288"/>
            <a:ext cx="2671763" cy="2235200"/>
          </a:xfrm>
          <a:custGeom>
            <a:avLst/>
            <a:gdLst>
              <a:gd name="connsiteX0" fmla="*/ 971830 w 2671591"/>
              <a:gd name="connsiteY0" fmla="*/ 311 h 2234714"/>
              <a:gd name="connsiteX1" fmla="*/ 1658132 w 2671591"/>
              <a:gd name="connsiteY1" fmla="*/ 121674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3 h 2234714"/>
              <a:gd name="connsiteX9" fmla="*/ 971830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30" y="311"/>
                </a:moveTo>
                <a:cubicBezTo>
                  <a:pt x="1208558" y="-4512"/>
                  <a:pt x="1452273" y="47220"/>
                  <a:pt x="1658132" y="121674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2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2"/>
                  <a:pt x="453241" y="130123"/>
                </a:cubicBezTo>
                <a:cubicBezTo>
                  <a:pt x="607811" y="42027"/>
                  <a:pt x="787708" y="4063"/>
                  <a:pt x="971830" y="3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117600" y="4891088"/>
            <a:ext cx="2776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Afshan Samad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en-US" sz="1200">
                <a:latin typeface="Source Sans Pro Light"/>
              </a:rPr>
              <a:t>Masters in International Relations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en-US" sz="1200">
                <a:latin typeface="Source Sans Pro Light"/>
              </a:rPr>
              <a:t>University of Karachi</a:t>
            </a:r>
            <a:endParaRPr lang="en-US" altLang="en-US" sz="1200">
              <a:latin typeface="Calibri Light" panose="020F0302020204030204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216775" y="4943475"/>
            <a:ext cx="2776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Syed Abdullah</a:t>
            </a:r>
            <a:br>
              <a:rPr lang="en-US" altLang="en-US" sz="1200">
                <a:latin typeface="Source Sans Pro Light"/>
                <a:ea typeface="Roboto Light"/>
                <a:cs typeface="Roboto Light"/>
              </a:rPr>
            </a:b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B.E. Mechanical</a:t>
            </a:r>
            <a:br>
              <a:rPr lang="en-US" altLang="en-US" sz="1200">
                <a:latin typeface="Source Sans Pro Light"/>
                <a:ea typeface="Roboto Light"/>
                <a:cs typeface="Roboto Light"/>
              </a:rPr>
            </a:b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NED University</a:t>
            </a:r>
            <a:endParaRPr lang="en-US" altLang="en-US" sz="1200">
              <a:latin typeface="Calibri Light" panose="020F0302020204030204" pitchFamily="34" charset="0"/>
            </a:endParaRP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46103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6104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/>
                <a:ea typeface="Roboto Black"/>
                <a:cs typeface="Roboto Black"/>
              </a:rPr>
              <a:t>Who </a:t>
            </a:r>
            <a:r>
              <a:rPr lang="en-US" altLang="en-US" sz="32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We</a:t>
            </a:r>
            <a:r>
              <a:rPr lang="en-US" altLang="en-US" sz="3200" b="1">
                <a:latin typeface="Roboto Black"/>
                <a:ea typeface="Roboto Black"/>
                <a:cs typeface="Roboto Black"/>
              </a:rPr>
              <a:t> Are?</a:t>
            </a:r>
            <a:endParaRPr lang="en-US" altLang="en-US" sz="3200" b="1">
              <a:solidFill>
                <a:schemeClr val="accent1"/>
              </a:solidFill>
              <a:latin typeface="Roboto Black"/>
              <a:ea typeface="Roboto Black"/>
              <a:cs typeface="Roboto Black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035050" y="939800"/>
            <a:ext cx="6494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We </a:t>
            </a:r>
            <a:r>
              <a:rPr lang="en-US" altLang="en-US" sz="1200" dirty="0" smtClean="0">
                <a:solidFill>
                  <a:srgbClr val="656D78"/>
                </a:solidFill>
                <a:latin typeface="Source Sans Pro Light"/>
              </a:rPr>
              <a:t>were </a:t>
            </a: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running a business, </a:t>
            </a:r>
            <a:r>
              <a:rPr lang="en-US" altLang="en-US" sz="1200" dirty="0">
                <a:solidFill>
                  <a:schemeClr val="accent1"/>
                </a:solidFill>
                <a:latin typeface="Source Sans Pro Light"/>
              </a:rPr>
              <a:t>WebWayOut</a:t>
            </a: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 providing web development &amp; corporate identity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Designing services to </a:t>
            </a:r>
            <a:r>
              <a:rPr lang="en-US" altLang="en-US" sz="1200" dirty="0" smtClean="0">
                <a:solidFill>
                  <a:srgbClr val="656D78"/>
                </a:solidFill>
                <a:latin typeface="Source Sans Pro Light"/>
              </a:rPr>
              <a:t>ecommerce </a:t>
            </a: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sector in Pakistan along with digital marketing since 2012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10319" r="-5157" b="34035"/>
          <a:stretch/>
        </p:blipFill>
        <p:spPr>
          <a:xfrm>
            <a:off x="7127875" y="2247900"/>
            <a:ext cx="2671763" cy="2233613"/>
          </a:xfrm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178925" y="3492500"/>
            <a:ext cx="990600" cy="989013"/>
            <a:chOff x="6951816" y="3429000"/>
            <a:chExt cx="989900" cy="989900"/>
          </a:xfrm>
        </p:grpSpPr>
        <p:grpSp>
          <p:nvGrpSpPr>
            <p:cNvPr id="46098" name="Group 28"/>
            <p:cNvGrpSpPr>
              <a:grpSpLocks/>
            </p:cNvGrpSpPr>
            <p:nvPr/>
          </p:nvGrpSpPr>
          <p:grpSpPr bwMode="auto">
            <a:xfrm>
              <a:off x="6951816" y="3429000"/>
              <a:ext cx="989900" cy="989900"/>
              <a:chOff x="6518247" y="1971413"/>
              <a:chExt cx="989900" cy="9899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518247" y="1971413"/>
                <a:ext cx="989900" cy="989900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602326" y="2055626"/>
                <a:ext cx="821744" cy="821473"/>
              </a:xfrm>
              <a:prstGeom prst="ellipse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692749" y="2146195"/>
                <a:ext cx="640897" cy="64033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0" name="Shape 2604"/>
            <p:cNvSpPr/>
            <p:nvPr/>
          </p:nvSpPr>
          <p:spPr>
            <a:xfrm>
              <a:off x="7305579" y="3797630"/>
              <a:ext cx="279203" cy="22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1" b="18551"/>
          <a:stretch>
            <a:fillRect/>
          </a:stretch>
        </p:blipFill>
        <p:spPr>
          <a:xfrm>
            <a:off x="1428921" y="2247285"/>
            <a:ext cx="2671591" cy="2234714"/>
          </a:xfrm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259138" y="3498850"/>
            <a:ext cx="990600" cy="990600"/>
            <a:chOff x="7035286" y="672621"/>
            <a:chExt cx="989900" cy="989900"/>
          </a:xfrm>
        </p:grpSpPr>
        <p:grpSp>
          <p:nvGrpSpPr>
            <p:cNvPr id="46093" name="Group 22"/>
            <p:cNvGrpSpPr>
              <a:grpSpLocks/>
            </p:cNvGrpSpPr>
            <p:nvPr/>
          </p:nvGrpSpPr>
          <p:grpSpPr bwMode="auto">
            <a:xfrm>
              <a:off x="7035286" y="672621"/>
              <a:ext cx="989900" cy="989900"/>
              <a:chOff x="6518247" y="1971413"/>
              <a:chExt cx="989900" cy="98990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518247" y="1971413"/>
                <a:ext cx="989900" cy="989900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602325" y="2055492"/>
                <a:ext cx="821744" cy="821744"/>
              </a:xfrm>
              <a:prstGeom prst="ellipse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692749" y="2145915"/>
                <a:ext cx="640897" cy="64089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4" name="Shape 2593"/>
            <p:cNvSpPr/>
            <p:nvPr/>
          </p:nvSpPr>
          <p:spPr>
            <a:xfrm>
              <a:off x="7390635" y="1034315"/>
              <a:ext cx="279203" cy="28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8095"/>
                  </a:moveTo>
                  <a:lnTo>
                    <a:pt x="20091" y="8640"/>
                  </a:lnTo>
                  <a:cubicBezTo>
                    <a:pt x="19294" y="8426"/>
                    <a:pt x="18482" y="8322"/>
                    <a:pt x="17675" y="8322"/>
                  </a:cubicBezTo>
                  <a:lnTo>
                    <a:pt x="17150" y="7377"/>
                  </a:lnTo>
                  <a:cubicBezTo>
                    <a:pt x="17052" y="7203"/>
                    <a:pt x="16911" y="7035"/>
                    <a:pt x="16741" y="6937"/>
                  </a:cubicBezTo>
                  <a:cubicBezTo>
                    <a:pt x="16601" y="6856"/>
                    <a:pt x="16442" y="6822"/>
                    <a:pt x="16268" y="6868"/>
                  </a:cubicBezTo>
                  <a:lnTo>
                    <a:pt x="13487" y="7613"/>
                  </a:lnTo>
                  <a:cubicBezTo>
                    <a:pt x="13102" y="7716"/>
                    <a:pt x="12995" y="8125"/>
                    <a:pt x="12977" y="8495"/>
                  </a:cubicBezTo>
                  <a:lnTo>
                    <a:pt x="12996" y="9570"/>
                  </a:lnTo>
                  <a:cubicBezTo>
                    <a:pt x="12293" y="9973"/>
                    <a:pt x="11639" y="10471"/>
                    <a:pt x="11053" y="11057"/>
                  </a:cubicBezTo>
                  <a:lnTo>
                    <a:pt x="10023" y="10762"/>
                  </a:lnTo>
                  <a:cubicBezTo>
                    <a:pt x="9673" y="10664"/>
                    <a:pt x="9239" y="10682"/>
                    <a:pt x="9040" y="11026"/>
                  </a:cubicBezTo>
                  <a:lnTo>
                    <a:pt x="7600" y="13520"/>
                  </a:lnTo>
                  <a:cubicBezTo>
                    <a:pt x="7401" y="13864"/>
                    <a:pt x="7614" y="14229"/>
                    <a:pt x="7863" y="14504"/>
                  </a:cubicBezTo>
                  <a:lnTo>
                    <a:pt x="8633" y="15248"/>
                  </a:lnTo>
                  <a:cubicBezTo>
                    <a:pt x="8419" y="16049"/>
                    <a:pt x="8315" y="16864"/>
                    <a:pt x="8317" y="17674"/>
                  </a:cubicBezTo>
                  <a:lnTo>
                    <a:pt x="7377" y="18196"/>
                  </a:lnTo>
                  <a:cubicBezTo>
                    <a:pt x="7060" y="18373"/>
                    <a:pt x="6765" y="18693"/>
                    <a:pt x="6868" y="19077"/>
                  </a:cubicBezTo>
                  <a:lnTo>
                    <a:pt x="7281" y="20619"/>
                  </a:lnTo>
                  <a:lnTo>
                    <a:pt x="1964" y="20619"/>
                  </a:lnTo>
                  <a:cubicBezTo>
                    <a:pt x="1422" y="20619"/>
                    <a:pt x="982" y="20178"/>
                    <a:pt x="982" y="19636"/>
                  </a:cubicBezTo>
                  <a:lnTo>
                    <a:pt x="982" y="11291"/>
                  </a:lnTo>
                  <a:lnTo>
                    <a:pt x="1931" y="11291"/>
                  </a:lnTo>
                  <a:cubicBezTo>
                    <a:pt x="2328" y="11291"/>
                    <a:pt x="2538" y="10924"/>
                    <a:pt x="2651" y="10571"/>
                  </a:cubicBezTo>
                  <a:lnTo>
                    <a:pt x="2913" y="9523"/>
                  </a:lnTo>
                  <a:cubicBezTo>
                    <a:pt x="3711" y="9310"/>
                    <a:pt x="4466" y="8993"/>
                    <a:pt x="5164" y="8590"/>
                  </a:cubicBezTo>
                  <a:lnTo>
                    <a:pt x="6091" y="9146"/>
                  </a:lnTo>
                  <a:cubicBezTo>
                    <a:pt x="6275" y="9241"/>
                    <a:pt x="6484" y="9317"/>
                    <a:pt x="6681" y="9317"/>
                  </a:cubicBezTo>
                  <a:cubicBezTo>
                    <a:pt x="6837" y="9317"/>
                    <a:pt x="6985" y="9270"/>
                    <a:pt x="7110" y="9146"/>
                  </a:cubicBezTo>
                  <a:lnTo>
                    <a:pt x="9146" y="7109"/>
                  </a:lnTo>
                  <a:cubicBezTo>
                    <a:pt x="9427" y="6828"/>
                    <a:pt x="9332" y="6404"/>
                    <a:pt x="9146" y="6091"/>
                  </a:cubicBezTo>
                  <a:lnTo>
                    <a:pt x="8593" y="5169"/>
                  </a:lnTo>
                  <a:cubicBezTo>
                    <a:pt x="8999" y="4469"/>
                    <a:pt x="9317" y="3711"/>
                    <a:pt x="9531" y="2911"/>
                  </a:cubicBezTo>
                  <a:lnTo>
                    <a:pt x="10571" y="2651"/>
                  </a:lnTo>
                  <a:cubicBezTo>
                    <a:pt x="10924" y="2538"/>
                    <a:pt x="11291" y="2328"/>
                    <a:pt x="11291" y="1931"/>
                  </a:cubicBezTo>
                  <a:lnTo>
                    <a:pt x="11291" y="982"/>
                  </a:lnTo>
                  <a:lnTo>
                    <a:pt x="19636" y="982"/>
                  </a:lnTo>
                  <a:cubicBezTo>
                    <a:pt x="20178" y="982"/>
                    <a:pt x="20618" y="1421"/>
                    <a:pt x="20618" y="1964"/>
                  </a:cubicBezTo>
                  <a:cubicBezTo>
                    <a:pt x="20618" y="1964"/>
                    <a:pt x="20618" y="8095"/>
                    <a:pt x="20618" y="8095"/>
                  </a:cubicBezTo>
                  <a:close/>
                  <a:moveTo>
                    <a:pt x="20618" y="12594"/>
                  </a:moveTo>
                  <a:cubicBezTo>
                    <a:pt x="19750" y="12088"/>
                    <a:pt x="18750" y="11782"/>
                    <a:pt x="17673" y="11782"/>
                  </a:cubicBezTo>
                  <a:cubicBezTo>
                    <a:pt x="14419" y="11782"/>
                    <a:pt x="11782" y="14419"/>
                    <a:pt x="11782" y="17673"/>
                  </a:cubicBezTo>
                  <a:cubicBezTo>
                    <a:pt x="11782" y="18751"/>
                    <a:pt x="12088" y="19750"/>
                    <a:pt x="12594" y="20619"/>
                  </a:cubicBezTo>
                  <a:lnTo>
                    <a:pt x="8298" y="20619"/>
                  </a:lnTo>
                  <a:lnTo>
                    <a:pt x="7875" y="19042"/>
                  </a:lnTo>
                  <a:lnTo>
                    <a:pt x="8794" y="18532"/>
                  </a:lnTo>
                  <a:cubicBezTo>
                    <a:pt x="9106" y="18358"/>
                    <a:pt x="9299" y="18028"/>
                    <a:pt x="9299" y="17671"/>
                  </a:cubicBezTo>
                  <a:cubicBezTo>
                    <a:pt x="9298" y="16938"/>
                    <a:pt x="9392" y="16208"/>
                    <a:pt x="9582" y="15502"/>
                  </a:cubicBezTo>
                  <a:cubicBezTo>
                    <a:pt x="9674" y="15158"/>
                    <a:pt x="9572" y="14791"/>
                    <a:pt x="9316" y="14543"/>
                  </a:cubicBezTo>
                  <a:lnTo>
                    <a:pt x="8572" y="13823"/>
                  </a:lnTo>
                  <a:cubicBezTo>
                    <a:pt x="8569" y="13820"/>
                    <a:pt x="8566" y="13817"/>
                    <a:pt x="8564" y="13813"/>
                  </a:cubicBezTo>
                  <a:lnTo>
                    <a:pt x="9776" y="11713"/>
                  </a:lnTo>
                  <a:lnTo>
                    <a:pt x="10783" y="12001"/>
                  </a:lnTo>
                  <a:cubicBezTo>
                    <a:pt x="11126" y="12099"/>
                    <a:pt x="11495" y="12003"/>
                    <a:pt x="11748" y="11751"/>
                  </a:cubicBezTo>
                  <a:cubicBezTo>
                    <a:pt x="12264" y="11234"/>
                    <a:pt x="12848" y="10787"/>
                    <a:pt x="13485" y="10421"/>
                  </a:cubicBezTo>
                  <a:cubicBezTo>
                    <a:pt x="13794" y="10243"/>
                    <a:pt x="13983" y="9911"/>
                    <a:pt x="13977" y="9554"/>
                  </a:cubicBezTo>
                  <a:lnTo>
                    <a:pt x="13960" y="8514"/>
                  </a:lnTo>
                  <a:lnTo>
                    <a:pt x="13960" y="8503"/>
                  </a:lnTo>
                  <a:lnTo>
                    <a:pt x="16304" y="7875"/>
                  </a:lnTo>
                  <a:lnTo>
                    <a:pt x="16817" y="8799"/>
                  </a:lnTo>
                  <a:cubicBezTo>
                    <a:pt x="16905" y="8958"/>
                    <a:pt x="17032" y="9085"/>
                    <a:pt x="17184" y="9172"/>
                  </a:cubicBezTo>
                  <a:cubicBezTo>
                    <a:pt x="17330" y="9257"/>
                    <a:pt x="17499" y="9304"/>
                    <a:pt x="17675" y="9304"/>
                  </a:cubicBezTo>
                  <a:cubicBezTo>
                    <a:pt x="18407" y="9304"/>
                    <a:pt x="19135" y="9399"/>
                    <a:pt x="19837" y="9589"/>
                  </a:cubicBezTo>
                  <a:cubicBezTo>
                    <a:pt x="20106" y="9660"/>
                    <a:pt x="20389" y="9611"/>
                    <a:pt x="20618" y="9464"/>
                  </a:cubicBezTo>
                  <a:cubicBezTo>
                    <a:pt x="20618" y="9464"/>
                    <a:pt x="20618" y="12594"/>
                    <a:pt x="20618" y="12594"/>
                  </a:cubicBezTo>
                  <a:close/>
                  <a:moveTo>
                    <a:pt x="20618" y="15475"/>
                  </a:moveTo>
                  <a:lnTo>
                    <a:pt x="19093" y="16323"/>
                  </a:lnTo>
                  <a:cubicBezTo>
                    <a:pt x="18735" y="15946"/>
                    <a:pt x="18233" y="15709"/>
                    <a:pt x="17673" y="15709"/>
                  </a:cubicBezTo>
                  <a:cubicBezTo>
                    <a:pt x="17113" y="15709"/>
                    <a:pt x="16610" y="15946"/>
                    <a:pt x="16253" y="16323"/>
                  </a:cubicBezTo>
                  <a:lnTo>
                    <a:pt x="13643" y="14873"/>
                  </a:lnTo>
                  <a:cubicBezTo>
                    <a:pt x="14530" y="13599"/>
                    <a:pt x="16003" y="12764"/>
                    <a:pt x="17673" y="12764"/>
                  </a:cubicBezTo>
                  <a:cubicBezTo>
                    <a:pt x="18783" y="12764"/>
                    <a:pt x="19798" y="13141"/>
                    <a:pt x="20618" y="13764"/>
                  </a:cubicBezTo>
                  <a:cubicBezTo>
                    <a:pt x="20618" y="13764"/>
                    <a:pt x="20618" y="15475"/>
                    <a:pt x="20618" y="15475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9"/>
                    <a:pt x="19636" y="20619"/>
                  </a:cubicBezTo>
                  <a:lnTo>
                    <a:pt x="18164" y="20619"/>
                  </a:lnTo>
                  <a:lnTo>
                    <a:pt x="18164" y="19567"/>
                  </a:lnTo>
                  <a:cubicBezTo>
                    <a:pt x="19009" y="19348"/>
                    <a:pt x="19636" y="18587"/>
                    <a:pt x="19636" y="17673"/>
                  </a:cubicBezTo>
                  <a:cubicBezTo>
                    <a:pt x="19636" y="17502"/>
                    <a:pt x="19608" y="17339"/>
                    <a:pt x="19567" y="17182"/>
                  </a:cubicBezTo>
                  <a:lnTo>
                    <a:pt x="20618" y="16598"/>
                  </a:lnTo>
                  <a:cubicBezTo>
                    <a:pt x="20618" y="16598"/>
                    <a:pt x="20618" y="19636"/>
                    <a:pt x="20618" y="19636"/>
                  </a:cubicBezTo>
                  <a:close/>
                  <a:moveTo>
                    <a:pt x="16691" y="17673"/>
                  </a:moveTo>
                  <a:cubicBezTo>
                    <a:pt x="16691" y="17131"/>
                    <a:pt x="17131" y="16691"/>
                    <a:pt x="17673" y="16691"/>
                  </a:cubicBezTo>
                  <a:cubicBezTo>
                    <a:pt x="18214" y="16691"/>
                    <a:pt x="18655" y="17131"/>
                    <a:pt x="18655" y="17673"/>
                  </a:cubicBezTo>
                  <a:cubicBezTo>
                    <a:pt x="18655" y="18215"/>
                    <a:pt x="18214" y="18655"/>
                    <a:pt x="17673" y="18655"/>
                  </a:cubicBezTo>
                  <a:cubicBezTo>
                    <a:pt x="17131" y="18655"/>
                    <a:pt x="16691" y="18215"/>
                    <a:pt x="16691" y="17673"/>
                  </a:cubicBezTo>
                  <a:moveTo>
                    <a:pt x="17182" y="20619"/>
                  </a:moveTo>
                  <a:lnTo>
                    <a:pt x="13757" y="20619"/>
                  </a:lnTo>
                  <a:cubicBezTo>
                    <a:pt x="13138" y="19797"/>
                    <a:pt x="12764" y="18781"/>
                    <a:pt x="12764" y="17673"/>
                  </a:cubicBezTo>
                  <a:cubicBezTo>
                    <a:pt x="12764" y="16982"/>
                    <a:pt x="12907" y="16326"/>
                    <a:pt x="13165" y="15730"/>
                  </a:cubicBezTo>
                  <a:lnTo>
                    <a:pt x="15779" y="17182"/>
                  </a:lnTo>
                  <a:cubicBezTo>
                    <a:pt x="15738" y="17339"/>
                    <a:pt x="15709" y="17502"/>
                    <a:pt x="15709" y="17673"/>
                  </a:cubicBezTo>
                  <a:cubicBezTo>
                    <a:pt x="15709" y="18587"/>
                    <a:pt x="16336" y="19348"/>
                    <a:pt x="17182" y="19567"/>
                  </a:cubicBezTo>
                  <a:cubicBezTo>
                    <a:pt x="17182" y="19567"/>
                    <a:pt x="17182" y="20619"/>
                    <a:pt x="17182" y="20619"/>
                  </a:cubicBezTo>
                  <a:close/>
                  <a:moveTo>
                    <a:pt x="982" y="5376"/>
                  </a:moveTo>
                  <a:cubicBezTo>
                    <a:pt x="3301" y="5145"/>
                    <a:pt x="5145" y="3301"/>
                    <a:pt x="5375" y="982"/>
                  </a:cubicBezTo>
                  <a:lnTo>
                    <a:pt x="10309" y="982"/>
                  </a:lnTo>
                  <a:lnTo>
                    <a:pt x="10309" y="1703"/>
                  </a:lnTo>
                  <a:cubicBezTo>
                    <a:pt x="10305" y="1705"/>
                    <a:pt x="10302" y="1706"/>
                    <a:pt x="10298" y="1707"/>
                  </a:cubicBezTo>
                  <a:lnTo>
                    <a:pt x="9293" y="1958"/>
                  </a:lnTo>
                  <a:cubicBezTo>
                    <a:pt x="8947" y="2045"/>
                    <a:pt x="8675" y="2313"/>
                    <a:pt x="8583" y="2657"/>
                  </a:cubicBezTo>
                  <a:cubicBezTo>
                    <a:pt x="8394" y="3363"/>
                    <a:pt x="8112" y="4042"/>
                    <a:pt x="7744" y="4676"/>
                  </a:cubicBezTo>
                  <a:cubicBezTo>
                    <a:pt x="7564" y="4986"/>
                    <a:pt x="7567" y="5368"/>
                    <a:pt x="7751" y="5674"/>
                  </a:cubicBezTo>
                  <a:lnTo>
                    <a:pt x="8292" y="6575"/>
                  </a:lnTo>
                  <a:lnTo>
                    <a:pt x="6576" y="8291"/>
                  </a:lnTo>
                  <a:cubicBezTo>
                    <a:pt x="6573" y="8290"/>
                    <a:pt x="6569" y="8288"/>
                    <a:pt x="6566" y="8286"/>
                  </a:cubicBezTo>
                  <a:lnTo>
                    <a:pt x="5669" y="7748"/>
                  </a:lnTo>
                  <a:cubicBezTo>
                    <a:pt x="5513" y="7655"/>
                    <a:pt x="5339" y="7608"/>
                    <a:pt x="5164" y="7608"/>
                  </a:cubicBezTo>
                  <a:cubicBezTo>
                    <a:pt x="4995" y="7608"/>
                    <a:pt x="4825" y="7652"/>
                    <a:pt x="4673" y="7739"/>
                  </a:cubicBezTo>
                  <a:cubicBezTo>
                    <a:pt x="4039" y="8106"/>
                    <a:pt x="3362" y="8387"/>
                    <a:pt x="2659" y="8575"/>
                  </a:cubicBezTo>
                  <a:cubicBezTo>
                    <a:pt x="2315" y="8666"/>
                    <a:pt x="2047" y="8938"/>
                    <a:pt x="1960" y="9285"/>
                  </a:cubicBezTo>
                  <a:lnTo>
                    <a:pt x="1707" y="10298"/>
                  </a:lnTo>
                  <a:cubicBezTo>
                    <a:pt x="1706" y="10302"/>
                    <a:pt x="1705" y="10305"/>
                    <a:pt x="1703" y="10310"/>
                  </a:cubicBezTo>
                  <a:lnTo>
                    <a:pt x="982" y="10310"/>
                  </a:lnTo>
                  <a:cubicBezTo>
                    <a:pt x="982" y="10310"/>
                    <a:pt x="982" y="5376"/>
                    <a:pt x="982" y="5376"/>
                  </a:cubicBezTo>
                  <a:close/>
                  <a:moveTo>
                    <a:pt x="982" y="1964"/>
                  </a:moveTo>
                  <a:cubicBezTo>
                    <a:pt x="982" y="1421"/>
                    <a:pt x="1422" y="982"/>
                    <a:pt x="1964" y="982"/>
                  </a:cubicBezTo>
                  <a:lnTo>
                    <a:pt x="4384" y="982"/>
                  </a:lnTo>
                  <a:cubicBezTo>
                    <a:pt x="4162" y="2758"/>
                    <a:pt x="2758" y="4162"/>
                    <a:pt x="982" y="4384"/>
                  </a:cubicBezTo>
                  <a:cubicBezTo>
                    <a:pt x="982" y="4384"/>
                    <a:pt x="982" y="1964"/>
                    <a:pt x="982" y="1964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2" b="28902"/>
          <a:stretch>
            <a:fillRect/>
          </a:stretch>
        </p:blipFill>
        <p:spPr>
          <a:xfrm>
            <a:off x="0" y="-115888"/>
            <a:ext cx="12188825" cy="3429001"/>
          </a:xfr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2441575"/>
            <a:ext cx="1931987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2441575"/>
            <a:ext cx="193198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69668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9669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Roboto Black"/>
                <a:ea typeface="Roboto Black"/>
                <a:cs typeface="Roboto Black"/>
              </a:rPr>
              <a:t>Mobile App First Look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030288" y="939800"/>
            <a:ext cx="6503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Source Sans Pro Light"/>
              </a:rPr>
              <a:t>We are disclosing our designed mobile app for WashEz as we are doing good in this area too.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" b="105"/>
          <a:stretch>
            <a:fillRect/>
          </a:stretch>
        </p:blipFill>
        <p:spPr>
          <a:xfrm>
            <a:off x="3919538" y="2913063"/>
            <a:ext cx="1671637" cy="2967037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" b="105"/>
          <a:stretch>
            <a:fillRect/>
          </a:stretch>
        </p:blipFill>
        <p:spPr>
          <a:xfrm>
            <a:off x="6600825" y="2913063"/>
            <a:ext cx="1671638" cy="2967037"/>
          </a:xfr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019300"/>
            <a:ext cx="22225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>
            <a:fillRect/>
          </a:stretch>
        </p:blipFill>
        <p:spPr>
          <a:xfrm>
            <a:off x="5133975" y="2562225"/>
            <a:ext cx="1924050" cy="3413125"/>
          </a:xfrm>
        </p:spPr>
      </p:pic>
      <p:grpSp>
        <p:nvGrpSpPr>
          <p:cNvPr id="126" name="Group 125"/>
          <p:cNvGrpSpPr>
            <a:grpSpLocks/>
          </p:cNvGrpSpPr>
          <p:nvPr/>
        </p:nvGrpSpPr>
        <p:grpSpPr bwMode="auto">
          <a:xfrm>
            <a:off x="8674100" y="3775075"/>
            <a:ext cx="3279775" cy="1096963"/>
            <a:chOff x="8672119" y="1723118"/>
            <a:chExt cx="3279190" cy="1098278"/>
          </a:xfrm>
        </p:grpSpPr>
        <p:grpSp>
          <p:nvGrpSpPr>
            <p:cNvPr id="69663" name="Group 126"/>
            <p:cNvGrpSpPr>
              <a:grpSpLocks/>
            </p:cNvGrpSpPr>
            <p:nvPr/>
          </p:nvGrpSpPr>
          <p:grpSpPr bwMode="auto">
            <a:xfrm>
              <a:off x="9580883" y="1752445"/>
              <a:ext cx="2370426" cy="1068951"/>
              <a:chOff x="9580883" y="1752445"/>
              <a:chExt cx="2370426" cy="1068951"/>
            </a:xfrm>
          </p:grpSpPr>
          <p:sp>
            <p:nvSpPr>
              <p:cNvPr id="69666" name="TextBox 129"/>
              <p:cNvSpPr txBox="1">
                <a:spLocks noChangeArrowheads="1"/>
              </p:cNvSpPr>
              <p:nvPr/>
            </p:nvSpPr>
            <p:spPr bwMode="auto">
              <a:xfrm>
                <a:off x="9580883" y="1752445"/>
                <a:ext cx="237042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AU" altLang="en-US" sz="1400" b="1">
                    <a:latin typeface="Roboto Black"/>
                    <a:ea typeface="Roboto Black"/>
                    <a:cs typeface="Roboto Black"/>
                  </a:rPr>
                  <a:t>Rating to Service</a:t>
                </a:r>
              </a:p>
            </p:txBody>
          </p:sp>
          <p:sp>
            <p:nvSpPr>
              <p:cNvPr id="69667" name="Text Placeholder 32"/>
              <p:cNvSpPr txBox="1">
                <a:spLocks/>
              </p:cNvSpPr>
              <p:nvPr/>
            </p:nvSpPr>
            <p:spPr bwMode="auto">
              <a:xfrm>
                <a:off x="9580884" y="2029411"/>
                <a:ext cx="2029246" cy="79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858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0002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4574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29146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3718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</a:pPr>
                <a:r>
                  <a:rPr lang="en-US" altLang="en-US" sz="900">
                    <a:latin typeface="Source Sans Pro Light"/>
                    <a:ea typeface="Roboto Light"/>
                    <a:cs typeface="Roboto Light"/>
                  </a:rPr>
                  <a:t>Mobile app will have complete capacity to rate service, agents and dry cleaning </a:t>
                </a:r>
              </a:p>
            </p:txBody>
          </p:sp>
        </p:grpSp>
        <p:sp>
          <p:nvSpPr>
            <p:cNvPr id="128" name="Freeform 127"/>
            <p:cNvSpPr/>
            <p:nvPr/>
          </p:nvSpPr>
          <p:spPr>
            <a:xfrm flipV="1">
              <a:off x="8672119" y="1723118"/>
              <a:ext cx="839638" cy="774040"/>
            </a:xfrm>
            <a:custGeom>
              <a:avLst/>
              <a:gdLst>
                <a:gd name="connsiteX0" fmla="*/ 971829 w 2671591"/>
                <a:gd name="connsiteY0" fmla="*/ 311 h 2234714"/>
                <a:gd name="connsiteX1" fmla="*/ 1658132 w 2671591"/>
                <a:gd name="connsiteY1" fmla="*/ 121675 h 2234714"/>
                <a:gd name="connsiteX2" fmla="*/ 2391482 w 2671591"/>
                <a:gd name="connsiteY2" fmla="*/ 570868 h 2234714"/>
                <a:gd name="connsiteX3" fmla="*/ 2671591 w 2671591"/>
                <a:gd name="connsiteY3" fmla="*/ 1127080 h 2234714"/>
                <a:gd name="connsiteX4" fmla="*/ 2398520 w 2671591"/>
                <a:gd name="connsiteY4" fmla="*/ 1555152 h 2234714"/>
                <a:gd name="connsiteX5" fmla="*/ 1656724 w 2671591"/>
                <a:gd name="connsiteY5" fmla="*/ 2040957 h 2234714"/>
                <a:gd name="connsiteX6" fmla="*/ 436351 w 2671591"/>
                <a:gd name="connsiteY6" fmla="*/ 2146567 h 2234714"/>
                <a:gd name="connsiteX7" fmla="*/ 0 w 2671591"/>
                <a:gd name="connsiteY7" fmla="*/ 1127080 h 2234714"/>
                <a:gd name="connsiteX8" fmla="*/ 453241 w 2671591"/>
                <a:gd name="connsiteY8" fmla="*/ 130124 h 2234714"/>
                <a:gd name="connsiteX9" fmla="*/ 971829 w 2671591"/>
                <a:gd name="connsiteY9" fmla="*/ 311 h 223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591" h="2234714">
                  <a:moveTo>
                    <a:pt x="971829" y="311"/>
                  </a:moveTo>
                  <a:cubicBezTo>
                    <a:pt x="1208558" y="-4512"/>
                    <a:pt x="1452273" y="47220"/>
                    <a:pt x="1658132" y="121675"/>
                  </a:cubicBezTo>
                  <a:cubicBezTo>
                    <a:pt x="1922757" y="217427"/>
                    <a:pt x="2191606" y="370914"/>
                    <a:pt x="2391482" y="570868"/>
                  </a:cubicBezTo>
                  <a:cubicBezTo>
                    <a:pt x="2536463" y="715906"/>
                    <a:pt x="2671591" y="914452"/>
                    <a:pt x="2671591" y="1127080"/>
                  </a:cubicBezTo>
                  <a:cubicBezTo>
                    <a:pt x="2671591" y="1267893"/>
                    <a:pt x="2492828" y="1465031"/>
                    <a:pt x="2398520" y="1555152"/>
                  </a:cubicBezTo>
                  <a:cubicBezTo>
                    <a:pt x="2188790" y="1755106"/>
                    <a:pt x="1919942" y="1922674"/>
                    <a:pt x="1656724" y="2040957"/>
                  </a:cubicBezTo>
                  <a:cubicBezTo>
                    <a:pt x="1309052" y="2194443"/>
                    <a:pt x="796691" y="2329623"/>
                    <a:pt x="436351" y="2146567"/>
                  </a:cubicBezTo>
                  <a:cubicBezTo>
                    <a:pt x="71787" y="1960693"/>
                    <a:pt x="0" y="1496010"/>
                    <a:pt x="0" y="1127080"/>
                  </a:cubicBezTo>
                  <a:cubicBezTo>
                    <a:pt x="0" y="742660"/>
                    <a:pt x="95716" y="334303"/>
                    <a:pt x="453241" y="130124"/>
                  </a:cubicBezTo>
                  <a:cubicBezTo>
                    <a:pt x="607811" y="42027"/>
                    <a:pt x="787708" y="4063"/>
                    <a:pt x="971829" y="311"/>
                  </a:cubicBezTo>
                  <a:close/>
                </a:path>
              </a:pathLst>
            </a:custGeom>
            <a:solidFill>
              <a:srgbClr val="0D47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9" name="Shape 2619"/>
            <p:cNvSpPr/>
            <p:nvPr/>
          </p:nvSpPr>
          <p:spPr>
            <a:xfrm>
              <a:off x="8910202" y="1961528"/>
              <a:ext cx="279350" cy="27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132" name="Group 131"/>
          <p:cNvGrpSpPr>
            <a:grpSpLocks/>
          </p:cNvGrpSpPr>
          <p:nvPr/>
        </p:nvGrpSpPr>
        <p:grpSpPr bwMode="auto">
          <a:xfrm>
            <a:off x="8674100" y="5108575"/>
            <a:ext cx="3279775" cy="1112838"/>
            <a:chOff x="8672119" y="3057340"/>
            <a:chExt cx="3279190" cy="1113464"/>
          </a:xfrm>
        </p:grpSpPr>
        <p:grpSp>
          <p:nvGrpSpPr>
            <p:cNvPr id="69658" name="Group 132"/>
            <p:cNvGrpSpPr>
              <a:grpSpLocks/>
            </p:cNvGrpSpPr>
            <p:nvPr/>
          </p:nvGrpSpPr>
          <p:grpSpPr bwMode="auto">
            <a:xfrm>
              <a:off x="9580883" y="3101853"/>
              <a:ext cx="2370426" cy="1068951"/>
              <a:chOff x="9580883" y="3101853"/>
              <a:chExt cx="2370426" cy="1068951"/>
            </a:xfrm>
          </p:grpSpPr>
          <p:sp>
            <p:nvSpPr>
              <p:cNvPr id="69661" name="TextBox 135"/>
              <p:cNvSpPr txBox="1">
                <a:spLocks noChangeArrowheads="1"/>
              </p:cNvSpPr>
              <p:nvPr/>
            </p:nvSpPr>
            <p:spPr bwMode="auto">
              <a:xfrm>
                <a:off x="9580883" y="3101853"/>
                <a:ext cx="237042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AU" altLang="en-US" sz="1400" b="1">
                    <a:latin typeface="Roboto Black"/>
                    <a:ea typeface="Roboto Black"/>
                    <a:cs typeface="Roboto Black"/>
                  </a:rPr>
                  <a:t>Coupons</a:t>
                </a:r>
              </a:p>
            </p:txBody>
          </p:sp>
          <p:sp>
            <p:nvSpPr>
              <p:cNvPr id="69662" name="Text Placeholder 32"/>
              <p:cNvSpPr txBox="1">
                <a:spLocks/>
              </p:cNvSpPr>
              <p:nvPr/>
            </p:nvSpPr>
            <p:spPr bwMode="auto">
              <a:xfrm>
                <a:off x="9580884" y="3378819"/>
                <a:ext cx="2029246" cy="79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858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0002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4574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29146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3718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</a:pPr>
                <a:r>
                  <a:rPr lang="en-US" altLang="en-US" sz="900">
                    <a:latin typeface="Source Sans Pro Light"/>
                    <a:ea typeface="Roboto Light"/>
                    <a:cs typeface="Roboto Light"/>
                  </a:rPr>
                  <a:t>Mobile app will have coupons to redeem so that we can give various discounts to customers</a:t>
                </a:r>
              </a:p>
            </p:txBody>
          </p:sp>
        </p:grpSp>
        <p:sp>
          <p:nvSpPr>
            <p:cNvPr id="134" name="Freeform 133"/>
            <p:cNvSpPr/>
            <p:nvPr/>
          </p:nvSpPr>
          <p:spPr>
            <a:xfrm flipV="1">
              <a:off x="8672119" y="3057340"/>
              <a:ext cx="839638" cy="773548"/>
            </a:xfrm>
            <a:custGeom>
              <a:avLst/>
              <a:gdLst>
                <a:gd name="connsiteX0" fmla="*/ 971829 w 2671591"/>
                <a:gd name="connsiteY0" fmla="*/ 311 h 2234714"/>
                <a:gd name="connsiteX1" fmla="*/ 1658132 w 2671591"/>
                <a:gd name="connsiteY1" fmla="*/ 121675 h 2234714"/>
                <a:gd name="connsiteX2" fmla="*/ 2391482 w 2671591"/>
                <a:gd name="connsiteY2" fmla="*/ 570868 h 2234714"/>
                <a:gd name="connsiteX3" fmla="*/ 2671591 w 2671591"/>
                <a:gd name="connsiteY3" fmla="*/ 1127080 h 2234714"/>
                <a:gd name="connsiteX4" fmla="*/ 2398520 w 2671591"/>
                <a:gd name="connsiteY4" fmla="*/ 1555152 h 2234714"/>
                <a:gd name="connsiteX5" fmla="*/ 1656724 w 2671591"/>
                <a:gd name="connsiteY5" fmla="*/ 2040957 h 2234714"/>
                <a:gd name="connsiteX6" fmla="*/ 436351 w 2671591"/>
                <a:gd name="connsiteY6" fmla="*/ 2146567 h 2234714"/>
                <a:gd name="connsiteX7" fmla="*/ 0 w 2671591"/>
                <a:gd name="connsiteY7" fmla="*/ 1127080 h 2234714"/>
                <a:gd name="connsiteX8" fmla="*/ 453241 w 2671591"/>
                <a:gd name="connsiteY8" fmla="*/ 130124 h 2234714"/>
                <a:gd name="connsiteX9" fmla="*/ 971829 w 2671591"/>
                <a:gd name="connsiteY9" fmla="*/ 311 h 223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591" h="2234714">
                  <a:moveTo>
                    <a:pt x="971829" y="311"/>
                  </a:moveTo>
                  <a:cubicBezTo>
                    <a:pt x="1208558" y="-4512"/>
                    <a:pt x="1452273" y="47220"/>
                    <a:pt x="1658132" y="121675"/>
                  </a:cubicBezTo>
                  <a:cubicBezTo>
                    <a:pt x="1922757" y="217427"/>
                    <a:pt x="2191606" y="370914"/>
                    <a:pt x="2391482" y="570868"/>
                  </a:cubicBezTo>
                  <a:cubicBezTo>
                    <a:pt x="2536463" y="715906"/>
                    <a:pt x="2671591" y="914452"/>
                    <a:pt x="2671591" y="1127080"/>
                  </a:cubicBezTo>
                  <a:cubicBezTo>
                    <a:pt x="2671591" y="1267893"/>
                    <a:pt x="2492828" y="1465031"/>
                    <a:pt x="2398520" y="1555152"/>
                  </a:cubicBezTo>
                  <a:cubicBezTo>
                    <a:pt x="2188790" y="1755106"/>
                    <a:pt x="1919942" y="1922674"/>
                    <a:pt x="1656724" y="2040957"/>
                  </a:cubicBezTo>
                  <a:cubicBezTo>
                    <a:pt x="1309052" y="2194443"/>
                    <a:pt x="796691" y="2329623"/>
                    <a:pt x="436351" y="2146567"/>
                  </a:cubicBezTo>
                  <a:cubicBezTo>
                    <a:pt x="71787" y="1960693"/>
                    <a:pt x="0" y="1496010"/>
                    <a:pt x="0" y="1127080"/>
                  </a:cubicBezTo>
                  <a:cubicBezTo>
                    <a:pt x="0" y="742660"/>
                    <a:pt x="95716" y="334303"/>
                    <a:pt x="453241" y="130124"/>
                  </a:cubicBezTo>
                  <a:cubicBezTo>
                    <a:pt x="607811" y="42027"/>
                    <a:pt x="787708" y="4063"/>
                    <a:pt x="971829" y="311"/>
                  </a:cubicBezTo>
                  <a:close/>
                </a:path>
              </a:pathLst>
            </a:custGeom>
            <a:solidFill>
              <a:srgbClr val="156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5" name="Shape 2620"/>
            <p:cNvSpPr/>
            <p:nvPr/>
          </p:nvSpPr>
          <p:spPr>
            <a:xfrm>
              <a:off x="8910202" y="3309895"/>
              <a:ext cx="279350" cy="254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20618" y="7406"/>
                  </a:moveTo>
                  <a:lnTo>
                    <a:pt x="13580" y="7406"/>
                  </a:lnTo>
                  <a:cubicBezTo>
                    <a:pt x="13156" y="6803"/>
                    <a:pt x="12718" y="6095"/>
                    <a:pt x="12319" y="5293"/>
                  </a:cubicBezTo>
                  <a:lnTo>
                    <a:pt x="20618" y="5293"/>
                  </a:lnTo>
                  <a:cubicBezTo>
                    <a:pt x="20618" y="5293"/>
                    <a:pt x="20618" y="7406"/>
                    <a:pt x="20618" y="7406"/>
                  </a:cubicBezTo>
                  <a:close/>
                  <a:moveTo>
                    <a:pt x="19636" y="13747"/>
                  </a:moveTo>
                  <a:lnTo>
                    <a:pt x="11291" y="13747"/>
                  </a:lnTo>
                  <a:lnTo>
                    <a:pt x="11291" y="8463"/>
                  </a:lnTo>
                  <a:lnTo>
                    <a:pt x="13090" y="8463"/>
                  </a:lnTo>
                  <a:cubicBezTo>
                    <a:pt x="14022" y="9712"/>
                    <a:pt x="14815" y="10437"/>
                    <a:pt x="14882" y="10497"/>
                  </a:cubicBezTo>
                  <a:cubicBezTo>
                    <a:pt x="15009" y="10610"/>
                    <a:pt x="15174" y="10644"/>
                    <a:pt x="15323" y="10601"/>
                  </a:cubicBezTo>
                  <a:cubicBezTo>
                    <a:pt x="15418" y="10574"/>
                    <a:pt x="15505" y="10516"/>
                    <a:pt x="15573" y="10429"/>
                  </a:cubicBezTo>
                  <a:cubicBezTo>
                    <a:pt x="15746" y="10205"/>
                    <a:pt x="15718" y="9871"/>
                    <a:pt x="15510" y="9684"/>
                  </a:cubicBezTo>
                  <a:cubicBezTo>
                    <a:pt x="15498" y="9674"/>
                    <a:pt x="15023" y="9238"/>
                    <a:pt x="14383" y="8463"/>
                  </a:cubicBezTo>
                  <a:lnTo>
                    <a:pt x="19636" y="8463"/>
                  </a:lnTo>
                  <a:cubicBezTo>
                    <a:pt x="19636" y="8463"/>
                    <a:pt x="19636" y="13747"/>
                    <a:pt x="19636" y="13747"/>
                  </a:cubicBezTo>
                  <a:close/>
                  <a:moveTo>
                    <a:pt x="19636" y="20087"/>
                  </a:moveTo>
                  <a:lnTo>
                    <a:pt x="11291" y="20087"/>
                  </a:lnTo>
                  <a:lnTo>
                    <a:pt x="11291" y="14803"/>
                  </a:lnTo>
                  <a:lnTo>
                    <a:pt x="19636" y="14803"/>
                  </a:lnTo>
                  <a:cubicBezTo>
                    <a:pt x="19636" y="14803"/>
                    <a:pt x="19636" y="20087"/>
                    <a:pt x="19636" y="20087"/>
                  </a:cubicBezTo>
                  <a:close/>
                  <a:moveTo>
                    <a:pt x="11291" y="5461"/>
                  </a:moveTo>
                  <a:cubicBezTo>
                    <a:pt x="11626" y="6178"/>
                    <a:pt x="11991" y="6828"/>
                    <a:pt x="12360" y="7406"/>
                  </a:cubicBezTo>
                  <a:lnTo>
                    <a:pt x="11291" y="7406"/>
                  </a:lnTo>
                  <a:cubicBezTo>
                    <a:pt x="11291" y="7406"/>
                    <a:pt x="11291" y="5461"/>
                    <a:pt x="11291" y="5461"/>
                  </a:cubicBezTo>
                  <a:close/>
                  <a:moveTo>
                    <a:pt x="12871" y="1481"/>
                  </a:moveTo>
                  <a:cubicBezTo>
                    <a:pt x="14045" y="751"/>
                    <a:pt x="15436" y="979"/>
                    <a:pt x="15979" y="1990"/>
                  </a:cubicBezTo>
                  <a:cubicBezTo>
                    <a:pt x="16343" y="2668"/>
                    <a:pt x="16223" y="3523"/>
                    <a:pt x="15755" y="4236"/>
                  </a:cubicBezTo>
                  <a:lnTo>
                    <a:pt x="11845" y="4236"/>
                  </a:lnTo>
                  <a:cubicBezTo>
                    <a:pt x="11740" y="3975"/>
                    <a:pt x="11641" y="3708"/>
                    <a:pt x="11550" y="3432"/>
                  </a:cubicBezTo>
                  <a:cubicBezTo>
                    <a:pt x="11653" y="2691"/>
                    <a:pt x="12120" y="1947"/>
                    <a:pt x="12871" y="1481"/>
                  </a:cubicBezTo>
                  <a:moveTo>
                    <a:pt x="10309" y="7406"/>
                  </a:moveTo>
                  <a:lnTo>
                    <a:pt x="9224" y="7406"/>
                  </a:lnTo>
                  <a:cubicBezTo>
                    <a:pt x="9600" y="6819"/>
                    <a:pt x="9970" y="6158"/>
                    <a:pt x="10309" y="5429"/>
                  </a:cubicBezTo>
                  <a:cubicBezTo>
                    <a:pt x="10309" y="5429"/>
                    <a:pt x="10309" y="7406"/>
                    <a:pt x="10309" y="7406"/>
                  </a:cubicBezTo>
                  <a:close/>
                  <a:moveTo>
                    <a:pt x="10309" y="13747"/>
                  </a:moveTo>
                  <a:lnTo>
                    <a:pt x="1964" y="13747"/>
                  </a:lnTo>
                  <a:lnTo>
                    <a:pt x="1964" y="8463"/>
                  </a:lnTo>
                  <a:lnTo>
                    <a:pt x="7202" y="8463"/>
                  </a:lnTo>
                  <a:cubicBezTo>
                    <a:pt x="6563" y="9238"/>
                    <a:pt x="6087" y="9674"/>
                    <a:pt x="6075" y="9684"/>
                  </a:cubicBezTo>
                  <a:cubicBezTo>
                    <a:pt x="5867" y="9871"/>
                    <a:pt x="5839" y="10205"/>
                    <a:pt x="6012" y="10429"/>
                  </a:cubicBezTo>
                  <a:cubicBezTo>
                    <a:pt x="6080" y="10516"/>
                    <a:pt x="6167" y="10574"/>
                    <a:pt x="6261" y="10601"/>
                  </a:cubicBezTo>
                  <a:cubicBezTo>
                    <a:pt x="6411" y="10644"/>
                    <a:pt x="6575" y="10610"/>
                    <a:pt x="6703" y="10497"/>
                  </a:cubicBezTo>
                  <a:cubicBezTo>
                    <a:pt x="6770" y="10437"/>
                    <a:pt x="7563" y="9712"/>
                    <a:pt x="8495" y="8463"/>
                  </a:cubicBezTo>
                  <a:lnTo>
                    <a:pt x="10309" y="8463"/>
                  </a:lnTo>
                  <a:cubicBezTo>
                    <a:pt x="10309" y="8463"/>
                    <a:pt x="10309" y="13747"/>
                    <a:pt x="10309" y="13747"/>
                  </a:cubicBezTo>
                  <a:close/>
                  <a:moveTo>
                    <a:pt x="10309" y="20087"/>
                  </a:moveTo>
                  <a:lnTo>
                    <a:pt x="1964" y="20087"/>
                  </a:lnTo>
                  <a:lnTo>
                    <a:pt x="1964" y="14803"/>
                  </a:lnTo>
                  <a:lnTo>
                    <a:pt x="10309" y="14803"/>
                  </a:lnTo>
                  <a:cubicBezTo>
                    <a:pt x="10309" y="14803"/>
                    <a:pt x="10309" y="20087"/>
                    <a:pt x="10309" y="20087"/>
                  </a:cubicBezTo>
                  <a:close/>
                  <a:moveTo>
                    <a:pt x="982" y="7406"/>
                  </a:moveTo>
                  <a:lnTo>
                    <a:pt x="982" y="5293"/>
                  </a:lnTo>
                  <a:lnTo>
                    <a:pt x="9266" y="5293"/>
                  </a:lnTo>
                  <a:cubicBezTo>
                    <a:pt x="8867" y="6095"/>
                    <a:pt x="8429" y="6803"/>
                    <a:pt x="8005" y="7406"/>
                  </a:cubicBezTo>
                  <a:cubicBezTo>
                    <a:pt x="8005" y="7406"/>
                    <a:pt x="982" y="7406"/>
                    <a:pt x="982" y="7406"/>
                  </a:cubicBezTo>
                  <a:close/>
                  <a:moveTo>
                    <a:pt x="5606" y="1990"/>
                  </a:moveTo>
                  <a:cubicBezTo>
                    <a:pt x="6148" y="980"/>
                    <a:pt x="7540" y="751"/>
                    <a:pt x="8714" y="1481"/>
                  </a:cubicBezTo>
                  <a:cubicBezTo>
                    <a:pt x="9465" y="1948"/>
                    <a:pt x="9931" y="2692"/>
                    <a:pt x="10035" y="3433"/>
                  </a:cubicBezTo>
                  <a:cubicBezTo>
                    <a:pt x="9944" y="3708"/>
                    <a:pt x="9845" y="3975"/>
                    <a:pt x="9740" y="4236"/>
                  </a:cubicBezTo>
                  <a:lnTo>
                    <a:pt x="5830" y="4236"/>
                  </a:lnTo>
                  <a:cubicBezTo>
                    <a:pt x="5362" y="3523"/>
                    <a:pt x="5242" y="2668"/>
                    <a:pt x="5606" y="1990"/>
                  </a:cubicBezTo>
                  <a:moveTo>
                    <a:pt x="20618" y="4236"/>
                  </a:moveTo>
                  <a:lnTo>
                    <a:pt x="16874" y="4236"/>
                  </a:lnTo>
                  <a:cubicBezTo>
                    <a:pt x="17259" y="3325"/>
                    <a:pt x="17284" y="2310"/>
                    <a:pt x="16829" y="1461"/>
                  </a:cubicBezTo>
                  <a:cubicBezTo>
                    <a:pt x="16015" y="-54"/>
                    <a:pt x="14024" y="-456"/>
                    <a:pt x="12380" y="565"/>
                  </a:cubicBezTo>
                  <a:cubicBezTo>
                    <a:pt x="11747" y="959"/>
                    <a:pt x="11277" y="1511"/>
                    <a:pt x="10965" y="2122"/>
                  </a:cubicBezTo>
                  <a:cubicBezTo>
                    <a:pt x="10949" y="2115"/>
                    <a:pt x="10937" y="2103"/>
                    <a:pt x="10920" y="2098"/>
                  </a:cubicBezTo>
                  <a:cubicBezTo>
                    <a:pt x="10909" y="2095"/>
                    <a:pt x="10899" y="2097"/>
                    <a:pt x="10888" y="2095"/>
                  </a:cubicBezTo>
                  <a:cubicBezTo>
                    <a:pt x="10861" y="2089"/>
                    <a:pt x="10834" y="2089"/>
                    <a:pt x="10806" y="2088"/>
                  </a:cubicBezTo>
                  <a:cubicBezTo>
                    <a:pt x="10782" y="2089"/>
                    <a:pt x="10759" y="2089"/>
                    <a:pt x="10735" y="2093"/>
                  </a:cubicBezTo>
                  <a:cubicBezTo>
                    <a:pt x="10712" y="2096"/>
                    <a:pt x="10689" y="2090"/>
                    <a:pt x="10665" y="2098"/>
                  </a:cubicBezTo>
                  <a:cubicBezTo>
                    <a:pt x="10648" y="2103"/>
                    <a:pt x="10636" y="2115"/>
                    <a:pt x="10620" y="2122"/>
                  </a:cubicBezTo>
                  <a:cubicBezTo>
                    <a:pt x="10307" y="1511"/>
                    <a:pt x="9837" y="959"/>
                    <a:pt x="9205" y="566"/>
                  </a:cubicBezTo>
                  <a:cubicBezTo>
                    <a:pt x="7561" y="-456"/>
                    <a:pt x="5569" y="-54"/>
                    <a:pt x="4755" y="1461"/>
                  </a:cubicBezTo>
                  <a:cubicBezTo>
                    <a:pt x="4301" y="2310"/>
                    <a:pt x="4325" y="3325"/>
                    <a:pt x="4711" y="4236"/>
                  </a:cubicBezTo>
                  <a:lnTo>
                    <a:pt x="982" y="4236"/>
                  </a:lnTo>
                  <a:cubicBezTo>
                    <a:pt x="440" y="4236"/>
                    <a:pt x="0" y="4709"/>
                    <a:pt x="0" y="5293"/>
                  </a:cubicBezTo>
                  <a:lnTo>
                    <a:pt x="0" y="7406"/>
                  </a:lnTo>
                  <a:cubicBezTo>
                    <a:pt x="0" y="7990"/>
                    <a:pt x="440" y="8463"/>
                    <a:pt x="982" y="8463"/>
                  </a:cubicBezTo>
                  <a:lnTo>
                    <a:pt x="982" y="20087"/>
                  </a:lnTo>
                  <a:cubicBezTo>
                    <a:pt x="982" y="20671"/>
                    <a:pt x="1422" y="21144"/>
                    <a:pt x="1964" y="21144"/>
                  </a:cubicBezTo>
                  <a:lnTo>
                    <a:pt x="19636" y="21144"/>
                  </a:lnTo>
                  <a:cubicBezTo>
                    <a:pt x="20178" y="21144"/>
                    <a:pt x="20618" y="20671"/>
                    <a:pt x="20618" y="20087"/>
                  </a:cubicBezTo>
                  <a:lnTo>
                    <a:pt x="20618" y="8463"/>
                  </a:lnTo>
                  <a:cubicBezTo>
                    <a:pt x="21160" y="8463"/>
                    <a:pt x="21600" y="7990"/>
                    <a:pt x="21600" y="7406"/>
                  </a:cubicBezTo>
                  <a:lnTo>
                    <a:pt x="21600" y="5293"/>
                  </a:lnTo>
                  <a:cubicBezTo>
                    <a:pt x="21600" y="4709"/>
                    <a:pt x="21160" y="4236"/>
                    <a:pt x="20618" y="423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138" name="Group 137"/>
          <p:cNvGrpSpPr>
            <a:grpSpLocks/>
          </p:cNvGrpSpPr>
          <p:nvPr/>
        </p:nvGrpSpPr>
        <p:grpSpPr bwMode="auto">
          <a:xfrm>
            <a:off x="307975" y="3789363"/>
            <a:ext cx="3224213" cy="1087437"/>
            <a:chOff x="305495" y="1737609"/>
            <a:chExt cx="3224155" cy="1088309"/>
          </a:xfrm>
        </p:grpSpPr>
        <p:grpSp>
          <p:nvGrpSpPr>
            <p:cNvPr id="69653" name="Group 138"/>
            <p:cNvGrpSpPr>
              <a:grpSpLocks/>
            </p:cNvGrpSpPr>
            <p:nvPr/>
          </p:nvGrpSpPr>
          <p:grpSpPr bwMode="auto">
            <a:xfrm>
              <a:off x="305495" y="1756967"/>
              <a:ext cx="2290564" cy="1068951"/>
              <a:chOff x="305495" y="1756967"/>
              <a:chExt cx="2290564" cy="1068951"/>
            </a:xfrm>
          </p:grpSpPr>
          <p:sp>
            <p:nvSpPr>
              <p:cNvPr id="69656" name="TextBox 141"/>
              <p:cNvSpPr txBox="1">
                <a:spLocks noChangeArrowheads="1"/>
              </p:cNvSpPr>
              <p:nvPr/>
            </p:nvSpPr>
            <p:spPr bwMode="auto">
              <a:xfrm flipH="1">
                <a:off x="305495" y="1756967"/>
                <a:ext cx="229056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AU" altLang="en-US" sz="1400" b="1">
                    <a:latin typeface="Roboto Black"/>
                    <a:ea typeface="Roboto Black"/>
                    <a:cs typeface="Roboto Black"/>
                  </a:rPr>
                  <a:t>Wallets</a:t>
                </a:r>
              </a:p>
            </p:txBody>
          </p:sp>
          <p:sp>
            <p:nvSpPr>
              <p:cNvPr id="69657" name="Text Placeholder 32"/>
              <p:cNvSpPr txBox="1">
                <a:spLocks/>
              </p:cNvSpPr>
              <p:nvPr/>
            </p:nvSpPr>
            <p:spPr bwMode="auto">
              <a:xfrm flipH="1">
                <a:off x="610939" y="2033933"/>
                <a:ext cx="1985120" cy="79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858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0002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4574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29146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3718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</a:pPr>
                <a:r>
                  <a:rPr lang="en-US" altLang="en-US" sz="900">
                    <a:latin typeface="Source Sans Pro Light"/>
                    <a:ea typeface="Roboto Light"/>
                    <a:cs typeface="Roboto Light"/>
                  </a:rPr>
                  <a:t>To manage payments and billings easily via mobile app.</a:t>
                </a:r>
              </a:p>
            </p:txBody>
          </p:sp>
        </p:grpSp>
        <p:sp>
          <p:nvSpPr>
            <p:cNvPr id="140" name="Freeform 139"/>
            <p:cNvSpPr/>
            <p:nvPr/>
          </p:nvSpPr>
          <p:spPr>
            <a:xfrm flipH="1" flipV="1">
              <a:off x="2689877" y="1737609"/>
              <a:ext cx="839773" cy="773732"/>
            </a:xfrm>
            <a:custGeom>
              <a:avLst/>
              <a:gdLst>
                <a:gd name="connsiteX0" fmla="*/ 971829 w 2671591"/>
                <a:gd name="connsiteY0" fmla="*/ 311 h 2234714"/>
                <a:gd name="connsiteX1" fmla="*/ 1658132 w 2671591"/>
                <a:gd name="connsiteY1" fmla="*/ 121675 h 2234714"/>
                <a:gd name="connsiteX2" fmla="*/ 2391482 w 2671591"/>
                <a:gd name="connsiteY2" fmla="*/ 570868 h 2234714"/>
                <a:gd name="connsiteX3" fmla="*/ 2671591 w 2671591"/>
                <a:gd name="connsiteY3" fmla="*/ 1127080 h 2234714"/>
                <a:gd name="connsiteX4" fmla="*/ 2398520 w 2671591"/>
                <a:gd name="connsiteY4" fmla="*/ 1555152 h 2234714"/>
                <a:gd name="connsiteX5" fmla="*/ 1656724 w 2671591"/>
                <a:gd name="connsiteY5" fmla="*/ 2040957 h 2234714"/>
                <a:gd name="connsiteX6" fmla="*/ 436351 w 2671591"/>
                <a:gd name="connsiteY6" fmla="*/ 2146567 h 2234714"/>
                <a:gd name="connsiteX7" fmla="*/ 0 w 2671591"/>
                <a:gd name="connsiteY7" fmla="*/ 1127080 h 2234714"/>
                <a:gd name="connsiteX8" fmla="*/ 453241 w 2671591"/>
                <a:gd name="connsiteY8" fmla="*/ 130124 h 2234714"/>
                <a:gd name="connsiteX9" fmla="*/ 971829 w 2671591"/>
                <a:gd name="connsiteY9" fmla="*/ 311 h 223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591" h="2234714">
                  <a:moveTo>
                    <a:pt x="971829" y="311"/>
                  </a:moveTo>
                  <a:cubicBezTo>
                    <a:pt x="1208558" y="-4512"/>
                    <a:pt x="1452273" y="47220"/>
                    <a:pt x="1658132" y="121675"/>
                  </a:cubicBezTo>
                  <a:cubicBezTo>
                    <a:pt x="1922757" y="217427"/>
                    <a:pt x="2191606" y="370914"/>
                    <a:pt x="2391482" y="570868"/>
                  </a:cubicBezTo>
                  <a:cubicBezTo>
                    <a:pt x="2536463" y="715906"/>
                    <a:pt x="2671591" y="914452"/>
                    <a:pt x="2671591" y="1127080"/>
                  </a:cubicBezTo>
                  <a:cubicBezTo>
                    <a:pt x="2671591" y="1267893"/>
                    <a:pt x="2492828" y="1465031"/>
                    <a:pt x="2398520" y="1555152"/>
                  </a:cubicBezTo>
                  <a:cubicBezTo>
                    <a:pt x="2188790" y="1755106"/>
                    <a:pt x="1919942" y="1922674"/>
                    <a:pt x="1656724" y="2040957"/>
                  </a:cubicBezTo>
                  <a:cubicBezTo>
                    <a:pt x="1309052" y="2194443"/>
                    <a:pt x="796691" y="2329623"/>
                    <a:pt x="436351" y="2146567"/>
                  </a:cubicBezTo>
                  <a:cubicBezTo>
                    <a:pt x="71787" y="1960693"/>
                    <a:pt x="0" y="1496010"/>
                    <a:pt x="0" y="1127080"/>
                  </a:cubicBezTo>
                  <a:cubicBezTo>
                    <a:pt x="0" y="742660"/>
                    <a:pt x="95716" y="334303"/>
                    <a:pt x="453241" y="130124"/>
                  </a:cubicBezTo>
                  <a:cubicBezTo>
                    <a:pt x="607811" y="42027"/>
                    <a:pt x="787708" y="4063"/>
                    <a:pt x="971829" y="311"/>
                  </a:cubicBezTo>
                  <a:close/>
                </a:path>
              </a:pathLst>
            </a:custGeom>
            <a:solidFill>
              <a:srgbClr val="1E8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" name="Shape 2570"/>
            <p:cNvSpPr/>
            <p:nvPr/>
          </p:nvSpPr>
          <p:spPr>
            <a:xfrm>
              <a:off x="3020071" y="1967981"/>
              <a:ext cx="279395" cy="27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7530" y="4197"/>
                  </a:moveTo>
                  <a:lnTo>
                    <a:pt x="6680" y="3701"/>
                  </a:lnTo>
                  <a:lnTo>
                    <a:pt x="6189" y="4560"/>
                  </a:lnTo>
                  <a:lnTo>
                    <a:pt x="7040" y="5056"/>
                  </a:lnTo>
                  <a:cubicBezTo>
                    <a:pt x="7040" y="5056"/>
                    <a:pt x="7530" y="4197"/>
                    <a:pt x="7530" y="4197"/>
                  </a:cubicBezTo>
                  <a:close/>
                  <a:moveTo>
                    <a:pt x="8512" y="2479"/>
                  </a:moveTo>
                  <a:lnTo>
                    <a:pt x="7662" y="1984"/>
                  </a:lnTo>
                  <a:lnTo>
                    <a:pt x="7171" y="2843"/>
                  </a:lnTo>
                  <a:lnTo>
                    <a:pt x="8021" y="3339"/>
                  </a:lnTo>
                  <a:cubicBezTo>
                    <a:pt x="8021" y="3339"/>
                    <a:pt x="8512" y="2479"/>
                    <a:pt x="8512" y="2479"/>
                  </a:cubicBezTo>
                  <a:close/>
                  <a:moveTo>
                    <a:pt x="20618" y="8428"/>
                  </a:moveTo>
                  <a:lnTo>
                    <a:pt x="982" y="8428"/>
                  </a:lnTo>
                  <a:lnTo>
                    <a:pt x="982" y="6445"/>
                  </a:lnTo>
                  <a:lnTo>
                    <a:pt x="20618" y="6445"/>
                  </a:lnTo>
                  <a:cubicBezTo>
                    <a:pt x="20618" y="6445"/>
                    <a:pt x="20618" y="8428"/>
                    <a:pt x="20618" y="8428"/>
                  </a:cubicBezTo>
                  <a:close/>
                  <a:moveTo>
                    <a:pt x="18655" y="20327"/>
                  </a:moveTo>
                  <a:lnTo>
                    <a:pt x="2945" y="20327"/>
                  </a:lnTo>
                  <a:lnTo>
                    <a:pt x="2945" y="9420"/>
                  </a:lnTo>
                  <a:lnTo>
                    <a:pt x="18655" y="9420"/>
                  </a:lnTo>
                  <a:cubicBezTo>
                    <a:pt x="18655" y="9420"/>
                    <a:pt x="18655" y="20327"/>
                    <a:pt x="18655" y="20327"/>
                  </a:cubicBezTo>
                  <a:close/>
                  <a:moveTo>
                    <a:pt x="6811" y="1488"/>
                  </a:moveTo>
                  <a:cubicBezTo>
                    <a:pt x="7083" y="1014"/>
                    <a:pt x="7683" y="851"/>
                    <a:pt x="8153" y="1125"/>
                  </a:cubicBezTo>
                  <a:lnTo>
                    <a:pt x="9854" y="2117"/>
                  </a:lnTo>
                  <a:lnTo>
                    <a:pt x="7946" y="5454"/>
                  </a:lnTo>
                  <a:lnTo>
                    <a:pt x="5759" y="5454"/>
                  </a:lnTo>
                  <a:lnTo>
                    <a:pt x="5698" y="5419"/>
                  </a:lnTo>
                  <a:lnTo>
                    <a:pt x="5678" y="5454"/>
                  </a:lnTo>
                  <a:lnTo>
                    <a:pt x="4545" y="5454"/>
                  </a:lnTo>
                  <a:cubicBezTo>
                    <a:pt x="4545" y="5454"/>
                    <a:pt x="6811" y="1488"/>
                    <a:pt x="6811" y="1488"/>
                  </a:cubicBezTo>
                  <a:close/>
                  <a:moveTo>
                    <a:pt x="15577" y="5454"/>
                  </a:moveTo>
                  <a:lnTo>
                    <a:pt x="9079" y="5454"/>
                  </a:lnTo>
                  <a:lnTo>
                    <a:pt x="10704" y="2612"/>
                  </a:lnTo>
                  <a:cubicBezTo>
                    <a:pt x="10704" y="2612"/>
                    <a:pt x="15577" y="5454"/>
                    <a:pt x="15577" y="5454"/>
                  </a:cubicBezTo>
                  <a:close/>
                  <a:moveTo>
                    <a:pt x="15930" y="2759"/>
                  </a:moveTo>
                  <a:cubicBezTo>
                    <a:pt x="16454" y="2617"/>
                    <a:pt x="16991" y="2931"/>
                    <a:pt x="17132" y="3460"/>
                  </a:cubicBezTo>
                  <a:lnTo>
                    <a:pt x="17661" y="5454"/>
                  </a:lnTo>
                  <a:lnTo>
                    <a:pt x="17540" y="5454"/>
                  </a:lnTo>
                  <a:lnTo>
                    <a:pt x="16279" y="4718"/>
                  </a:lnTo>
                  <a:lnTo>
                    <a:pt x="16438" y="4674"/>
                  </a:lnTo>
                  <a:lnTo>
                    <a:pt x="16184" y="3716"/>
                  </a:lnTo>
                  <a:lnTo>
                    <a:pt x="15236" y="3973"/>
                  </a:lnTo>
                  <a:lnTo>
                    <a:pt x="15279" y="4135"/>
                  </a:lnTo>
                  <a:lnTo>
                    <a:pt x="14076" y="3434"/>
                  </a:lnTo>
                  <a:lnTo>
                    <a:pt x="14033" y="3272"/>
                  </a:lnTo>
                  <a:cubicBezTo>
                    <a:pt x="14033" y="3272"/>
                    <a:pt x="15930" y="2759"/>
                    <a:pt x="15930" y="2759"/>
                  </a:cubicBezTo>
                  <a:close/>
                  <a:moveTo>
                    <a:pt x="20618" y="5454"/>
                  </a:moveTo>
                  <a:lnTo>
                    <a:pt x="18678" y="5454"/>
                  </a:lnTo>
                  <a:lnTo>
                    <a:pt x="18081" y="3203"/>
                  </a:lnTo>
                  <a:cubicBezTo>
                    <a:pt x="17800" y="2145"/>
                    <a:pt x="16724" y="1518"/>
                    <a:pt x="15676" y="1801"/>
                  </a:cubicBezTo>
                  <a:lnTo>
                    <a:pt x="12671" y="2615"/>
                  </a:lnTo>
                  <a:lnTo>
                    <a:pt x="8644" y="266"/>
                  </a:lnTo>
                  <a:cubicBezTo>
                    <a:pt x="7704" y="-281"/>
                    <a:pt x="6504" y="44"/>
                    <a:pt x="5961" y="992"/>
                  </a:cubicBezTo>
                  <a:lnTo>
                    <a:pt x="3410" y="5454"/>
                  </a:lnTo>
                  <a:lnTo>
                    <a:pt x="982" y="5454"/>
                  </a:lnTo>
                  <a:cubicBezTo>
                    <a:pt x="440" y="5454"/>
                    <a:pt x="0" y="5898"/>
                    <a:pt x="0" y="6445"/>
                  </a:cubicBezTo>
                  <a:lnTo>
                    <a:pt x="0" y="8428"/>
                  </a:lnTo>
                  <a:cubicBezTo>
                    <a:pt x="0" y="8977"/>
                    <a:pt x="440" y="9420"/>
                    <a:pt x="982" y="9420"/>
                  </a:cubicBezTo>
                  <a:lnTo>
                    <a:pt x="1964" y="9420"/>
                  </a:lnTo>
                  <a:lnTo>
                    <a:pt x="1964" y="20327"/>
                  </a:lnTo>
                  <a:cubicBezTo>
                    <a:pt x="1964" y="20875"/>
                    <a:pt x="2403" y="21319"/>
                    <a:pt x="2945" y="21319"/>
                  </a:cubicBezTo>
                  <a:lnTo>
                    <a:pt x="18655" y="21319"/>
                  </a:lnTo>
                  <a:cubicBezTo>
                    <a:pt x="19197" y="21319"/>
                    <a:pt x="19636" y="20875"/>
                    <a:pt x="19636" y="20327"/>
                  </a:cubicBezTo>
                  <a:lnTo>
                    <a:pt x="19636" y="9420"/>
                  </a:lnTo>
                  <a:lnTo>
                    <a:pt x="20618" y="9420"/>
                  </a:lnTo>
                  <a:cubicBezTo>
                    <a:pt x="21160" y="9420"/>
                    <a:pt x="21600" y="8977"/>
                    <a:pt x="21600" y="8428"/>
                  </a:cubicBezTo>
                  <a:lnTo>
                    <a:pt x="21600" y="6445"/>
                  </a:lnTo>
                  <a:cubicBezTo>
                    <a:pt x="21600" y="5898"/>
                    <a:pt x="21160" y="5454"/>
                    <a:pt x="20618" y="5454"/>
                  </a:cubicBezTo>
                  <a:moveTo>
                    <a:pt x="7855" y="12395"/>
                  </a:moveTo>
                  <a:lnTo>
                    <a:pt x="13745" y="12395"/>
                  </a:lnTo>
                  <a:lnTo>
                    <a:pt x="13745" y="13386"/>
                  </a:lnTo>
                  <a:lnTo>
                    <a:pt x="7855" y="13386"/>
                  </a:lnTo>
                  <a:cubicBezTo>
                    <a:pt x="7855" y="13386"/>
                    <a:pt x="7855" y="12395"/>
                    <a:pt x="7855" y="12395"/>
                  </a:cubicBezTo>
                  <a:close/>
                  <a:moveTo>
                    <a:pt x="7855" y="14378"/>
                  </a:moveTo>
                  <a:lnTo>
                    <a:pt x="13745" y="14378"/>
                  </a:lnTo>
                  <a:cubicBezTo>
                    <a:pt x="14288" y="14378"/>
                    <a:pt x="14727" y="13934"/>
                    <a:pt x="14727" y="13386"/>
                  </a:cubicBezTo>
                  <a:lnTo>
                    <a:pt x="14727" y="12395"/>
                  </a:lnTo>
                  <a:cubicBezTo>
                    <a:pt x="14727" y="11847"/>
                    <a:pt x="14288" y="11403"/>
                    <a:pt x="13745" y="11403"/>
                  </a:cubicBezTo>
                  <a:lnTo>
                    <a:pt x="7855" y="11403"/>
                  </a:lnTo>
                  <a:cubicBezTo>
                    <a:pt x="7312" y="11403"/>
                    <a:pt x="6873" y="11847"/>
                    <a:pt x="6873" y="12395"/>
                  </a:cubicBezTo>
                  <a:lnTo>
                    <a:pt x="6873" y="13386"/>
                  </a:lnTo>
                  <a:cubicBezTo>
                    <a:pt x="6873" y="13934"/>
                    <a:pt x="7312" y="14378"/>
                    <a:pt x="7855" y="1437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144" name="Group 143"/>
          <p:cNvGrpSpPr>
            <a:grpSpLocks/>
          </p:cNvGrpSpPr>
          <p:nvPr/>
        </p:nvGrpSpPr>
        <p:grpSpPr bwMode="auto">
          <a:xfrm>
            <a:off x="307975" y="5108575"/>
            <a:ext cx="3225800" cy="1117600"/>
            <a:chOff x="305495" y="3057340"/>
            <a:chExt cx="3226480" cy="1117986"/>
          </a:xfrm>
        </p:grpSpPr>
        <p:grpSp>
          <p:nvGrpSpPr>
            <p:cNvPr id="69648" name="Group 144"/>
            <p:cNvGrpSpPr>
              <a:grpSpLocks/>
            </p:cNvGrpSpPr>
            <p:nvPr/>
          </p:nvGrpSpPr>
          <p:grpSpPr bwMode="auto">
            <a:xfrm>
              <a:off x="305495" y="3106375"/>
              <a:ext cx="2290564" cy="1068951"/>
              <a:chOff x="305495" y="3106375"/>
              <a:chExt cx="2290564" cy="1068951"/>
            </a:xfrm>
          </p:grpSpPr>
          <p:sp>
            <p:nvSpPr>
              <p:cNvPr id="69651" name="TextBox 147"/>
              <p:cNvSpPr txBox="1">
                <a:spLocks noChangeArrowheads="1"/>
              </p:cNvSpPr>
              <p:nvPr/>
            </p:nvSpPr>
            <p:spPr bwMode="auto">
              <a:xfrm flipH="1">
                <a:off x="305495" y="3106375"/>
                <a:ext cx="229056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AU" altLang="en-US" sz="1400" b="1">
                    <a:latin typeface="Roboto Black"/>
                    <a:ea typeface="Roboto Black"/>
                    <a:cs typeface="Roboto Black"/>
                  </a:rPr>
                  <a:t>Help</a:t>
                </a:r>
              </a:p>
            </p:txBody>
          </p:sp>
          <p:sp>
            <p:nvSpPr>
              <p:cNvPr id="69652" name="Text Placeholder 32"/>
              <p:cNvSpPr txBox="1">
                <a:spLocks/>
              </p:cNvSpPr>
              <p:nvPr/>
            </p:nvSpPr>
            <p:spPr bwMode="auto">
              <a:xfrm flipH="1">
                <a:off x="610939" y="3383341"/>
                <a:ext cx="1985120" cy="79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858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0002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4574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29146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371850" indent="-17145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</a:pPr>
                <a:r>
                  <a:rPr lang="en-US" altLang="en-US" sz="900">
                    <a:latin typeface="Source Sans Pro Light"/>
                    <a:ea typeface="Roboto Light"/>
                    <a:cs typeface="Roboto Light"/>
                  </a:rPr>
                  <a:t>Mobile app will have complete guide to help customers so that they can easily understand that how it works?</a:t>
                </a:r>
              </a:p>
            </p:txBody>
          </p:sp>
        </p:grpSp>
        <p:sp>
          <p:nvSpPr>
            <p:cNvPr id="146" name="Freeform 145"/>
            <p:cNvSpPr/>
            <p:nvPr/>
          </p:nvSpPr>
          <p:spPr>
            <a:xfrm flipH="1" flipV="1">
              <a:off x="2692011" y="3057340"/>
              <a:ext cx="839964" cy="773380"/>
            </a:xfrm>
            <a:custGeom>
              <a:avLst/>
              <a:gdLst>
                <a:gd name="connsiteX0" fmla="*/ 971829 w 2671591"/>
                <a:gd name="connsiteY0" fmla="*/ 311 h 2234714"/>
                <a:gd name="connsiteX1" fmla="*/ 1658132 w 2671591"/>
                <a:gd name="connsiteY1" fmla="*/ 121675 h 2234714"/>
                <a:gd name="connsiteX2" fmla="*/ 2391482 w 2671591"/>
                <a:gd name="connsiteY2" fmla="*/ 570868 h 2234714"/>
                <a:gd name="connsiteX3" fmla="*/ 2671591 w 2671591"/>
                <a:gd name="connsiteY3" fmla="*/ 1127080 h 2234714"/>
                <a:gd name="connsiteX4" fmla="*/ 2398520 w 2671591"/>
                <a:gd name="connsiteY4" fmla="*/ 1555152 h 2234714"/>
                <a:gd name="connsiteX5" fmla="*/ 1656724 w 2671591"/>
                <a:gd name="connsiteY5" fmla="*/ 2040957 h 2234714"/>
                <a:gd name="connsiteX6" fmla="*/ 436351 w 2671591"/>
                <a:gd name="connsiteY6" fmla="*/ 2146567 h 2234714"/>
                <a:gd name="connsiteX7" fmla="*/ 0 w 2671591"/>
                <a:gd name="connsiteY7" fmla="*/ 1127080 h 2234714"/>
                <a:gd name="connsiteX8" fmla="*/ 453241 w 2671591"/>
                <a:gd name="connsiteY8" fmla="*/ 130124 h 2234714"/>
                <a:gd name="connsiteX9" fmla="*/ 971829 w 2671591"/>
                <a:gd name="connsiteY9" fmla="*/ 311 h 223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591" h="2234714">
                  <a:moveTo>
                    <a:pt x="971829" y="311"/>
                  </a:moveTo>
                  <a:cubicBezTo>
                    <a:pt x="1208558" y="-4512"/>
                    <a:pt x="1452273" y="47220"/>
                    <a:pt x="1658132" y="121675"/>
                  </a:cubicBezTo>
                  <a:cubicBezTo>
                    <a:pt x="1922757" y="217427"/>
                    <a:pt x="2191606" y="370914"/>
                    <a:pt x="2391482" y="570868"/>
                  </a:cubicBezTo>
                  <a:cubicBezTo>
                    <a:pt x="2536463" y="715906"/>
                    <a:pt x="2671591" y="914452"/>
                    <a:pt x="2671591" y="1127080"/>
                  </a:cubicBezTo>
                  <a:cubicBezTo>
                    <a:pt x="2671591" y="1267893"/>
                    <a:pt x="2492828" y="1465031"/>
                    <a:pt x="2398520" y="1555152"/>
                  </a:cubicBezTo>
                  <a:cubicBezTo>
                    <a:pt x="2188790" y="1755106"/>
                    <a:pt x="1919942" y="1922674"/>
                    <a:pt x="1656724" y="2040957"/>
                  </a:cubicBezTo>
                  <a:cubicBezTo>
                    <a:pt x="1309052" y="2194443"/>
                    <a:pt x="796691" y="2329623"/>
                    <a:pt x="436351" y="2146567"/>
                  </a:cubicBezTo>
                  <a:cubicBezTo>
                    <a:pt x="71787" y="1960693"/>
                    <a:pt x="0" y="1496010"/>
                    <a:pt x="0" y="1127080"/>
                  </a:cubicBezTo>
                  <a:cubicBezTo>
                    <a:pt x="0" y="742660"/>
                    <a:pt x="95716" y="334303"/>
                    <a:pt x="453241" y="130124"/>
                  </a:cubicBezTo>
                  <a:cubicBezTo>
                    <a:pt x="607811" y="42027"/>
                    <a:pt x="787708" y="4063"/>
                    <a:pt x="971829" y="311"/>
                  </a:cubicBezTo>
                  <a:close/>
                </a:path>
              </a:pathLst>
            </a:custGeom>
            <a:solidFill>
              <a:srgbClr val="156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7" name="Shape 2547"/>
            <p:cNvSpPr/>
            <p:nvPr/>
          </p:nvSpPr>
          <p:spPr>
            <a:xfrm>
              <a:off x="3019105" y="3289195"/>
              <a:ext cx="279459" cy="279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3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dirty="0" err="1" smtClean="0">
                <a:latin typeface="Roboto Black"/>
                <a:ea typeface="Roboto Black"/>
                <a:cs typeface="Roboto Black"/>
              </a:rPr>
              <a:t>Washez</a:t>
            </a:r>
            <a:r>
              <a:rPr lang="en-US" altLang="en-US" sz="3200" b="1" dirty="0" smtClean="0">
                <a:latin typeface="Roboto Black"/>
                <a:ea typeface="Roboto Black"/>
                <a:cs typeface="Roboto Black"/>
              </a:rPr>
              <a:t> is Going to Launch </a:t>
            </a:r>
            <a:r>
              <a:rPr lang="en-US" altLang="en-US" sz="3200" b="1" dirty="0" smtClean="0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BETA </a:t>
            </a:r>
            <a:endParaRPr lang="en-US" altLang="en-US" sz="3200" b="1" dirty="0">
              <a:solidFill>
                <a:schemeClr val="accent1"/>
              </a:solidFill>
              <a:latin typeface="Roboto Black"/>
              <a:ea typeface="Roboto Black"/>
              <a:cs typeface="Roboto Black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5614" y="958394"/>
            <a:ext cx="46494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smtClean="0">
                <a:solidFill>
                  <a:srgbClr val="656D78"/>
                </a:solidFill>
                <a:latin typeface="Source Sans Pro Light" panose="020B0403030403020204"/>
              </a:rPr>
              <a:t>We have done our research work and now in </a:t>
            </a:r>
            <a:r>
              <a:rPr lang="en-US" altLang="en-US" sz="1200" dirty="0" smtClean="0">
                <a:solidFill>
                  <a:schemeClr val="accent1"/>
                </a:solidFill>
                <a:latin typeface="Source Sans Pro Light" panose="020B0403030403020204"/>
              </a:rPr>
              <a:t>development</a:t>
            </a:r>
            <a:r>
              <a:rPr lang="en-US" altLang="en-US" sz="1200" dirty="0" smtClean="0">
                <a:solidFill>
                  <a:srgbClr val="656D78"/>
                </a:solidFill>
                <a:latin typeface="Source Sans Pro Light" panose="020B0403030403020204"/>
              </a:rPr>
              <a:t>  phase</a:t>
            </a:r>
            <a:endParaRPr lang="en-US" altLang="en-US" sz="1200" dirty="0">
              <a:solidFill>
                <a:srgbClr val="656D78"/>
              </a:solidFill>
              <a:latin typeface="Source Sans Pro Light" panose="020B0403030403020204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6900863" y="1614488"/>
            <a:ext cx="4603750" cy="4897437"/>
            <a:chOff x="3057" y="1327"/>
            <a:chExt cx="1566" cy="1666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57" y="1327"/>
              <a:ext cx="1566" cy="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4058" y="1704"/>
              <a:ext cx="112" cy="69"/>
            </a:xfrm>
            <a:custGeom>
              <a:avLst/>
              <a:gdLst>
                <a:gd name="T0" fmla="*/ 10 w 47"/>
                <a:gd name="T1" fmla="*/ 45 h 29"/>
                <a:gd name="T2" fmla="*/ 112 w 47"/>
                <a:gd name="T3" fmla="*/ 69 h 29"/>
                <a:gd name="T4" fmla="*/ 95 w 47"/>
                <a:gd name="T5" fmla="*/ 17 h 29"/>
                <a:gd name="T6" fmla="*/ 0 w 47"/>
                <a:gd name="T7" fmla="*/ 0 h 29"/>
                <a:gd name="T8" fmla="*/ 10 w 47"/>
                <a:gd name="T9" fmla="*/ 4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29">
                  <a:moveTo>
                    <a:pt x="4" y="19"/>
                  </a:moveTo>
                  <a:cubicBezTo>
                    <a:pt x="19" y="22"/>
                    <a:pt x="34" y="25"/>
                    <a:pt x="47" y="29"/>
                  </a:cubicBezTo>
                  <a:cubicBezTo>
                    <a:pt x="45" y="22"/>
                    <a:pt x="43" y="14"/>
                    <a:pt x="40" y="7"/>
                  </a:cubicBezTo>
                  <a:cubicBezTo>
                    <a:pt x="27" y="4"/>
                    <a:pt x="14" y="2"/>
                    <a:pt x="0" y="0"/>
                  </a:cubicBezTo>
                  <a:cubicBezTo>
                    <a:pt x="1" y="6"/>
                    <a:pt x="3" y="12"/>
                    <a:pt x="4" y="19"/>
                  </a:cubicBezTo>
                  <a:close/>
                </a:path>
              </a:pathLst>
            </a:custGeom>
            <a:solidFill>
              <a:srgbClr val="C3D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055" y="1704"/>
              <a:ext cx="567" cy="750"/>
            </a:xfrm>
            <a:custGeom>
              <a:avLst/>
              <a:gdLst>
                <a:gd name="T0" fmla="*/ 335 w 239"/>
                <a:gd name="T1" fmla="*/ 703 h 316"/>
                <a:gd name="T2" fmla="*/ 78 w 239"/>
                <a:gd name="T3" fmla="*/ 408 h 316"/>
                <a:gd name="T4" fmla="*/ 558 w 239"/>
                <a:gd name="T5" fmla="*/ 45 h 316"/>
                <a:gd name="T6" fmla="*/ 567 w 239"/>
                <a:gd name="T7" fmla="*/ 0 h 316"/>
                <a:gd name="T8" fmla="*/ 0 w 239"/>
                <a:gd name="T9" fmla="*/ 408 h 316"/>
                <a:gd name="T10" fmla="*/ 318 w 239"/>
                <a:gd name="T11" fmla="*/ 750 h 316"/>
                <a:gd name="T12" fmla="*/ 335 w 239"/>
                <a:gd name="T13" fmla="*/ 703 h 3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9" h="316">
                  <a:moveTo>
                    <a:pt x="141" y="296"/>
                  </a:moveTo>
                  <a:cubicBezTo>
                    <a:pt x="75" y="267"/>
                    <a:pt x="33" y="222"/>
                    <a:pt x="33" y="172"/>
                  </a:cubicBezTo>
                  <a:cubicBezTo>
                    <a:pt x="33" y="101"/>
                    <a:pt x="117" y="41"/>
                    <a:pt x="235" y="19"/>
                  </a:cubicBezTo>
                  <a:cubicBezTo>
                    <a:pt x="236" y="12"/>
                    <a:pt x="238" y="6"/>
                    <a:pt x="239" y="0"/>
                  </a:cubicBezTo>
                  <a:cubicBezTo>
                    <a:pt x="101" y="21"/>
                    <a:pt x="0" y="90"/>
                    <a:pt x="0" y="172"/>
                  </a:cubicBezTo>
                  <a:cubicBezTo>
                    <a:pt x="0" y="231"/>
                    <a:pt x="52" y="284"/>
                    <a:pt x="134" y="316"/>
                  </a:cubicBezTo>
                  <a:cubicBezTo>
                    <a:pt x="136" y="310"/>
                    <a:pt x="138" y="303"/>
                    <a:pt x="141" y="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4222" y="1740"/>
              <a:ext cx="403" cy="714"/>
            </a:xfrm>
            <a:custGeom>
              <a:avLst/>
              <a:gdLst>
                <a:gd name="T0" fmla="*/ 0 w 170"/>
                <a:gd name="T1" fmla="*/ 0 h 301"/>
                <a:gd name="T2" fmla="*/ 14 w 170"/>
                <a:gd name="T3" fmla="*/ 55 h 301"/>
                <a:gd name="T4" fmla="*/ 325 w 170"/>
                <a:gd name="T5" fmla="*/ 372 h 301"/>
                <a:gd name="T6" fmla="*/ 69 w 170"/>
                <a:gd name="T7" fmla="*/ 667 h 301"/>
                <a:gd name="T8" fmla="*/ 85 w 170"/>
                <a:gd name="T9" fmla="*/ 714 h 301"/>
                <a:gd name="T10" fmla="*/ 403 w 170"/>
                <a:gd name="T11" fmla="*/ 372 h 301"/>
                <a:gd name="T12" fmla="*/ 0 w 170"/>
                <a:gd name="T13" fmla="*/ 0 h 3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301">
                  <a:moveTo>
                    <a:pt x="0" y="0"/>
                  </a:moveTo>
                  <a:cubicBezTo>
                    <a:pt x="2" y="8"/>
                    <a:pt x="4" y="15"/>
                    <a:pt x="6" y="23"/>
                  </a:cubicBezTo>
                  <a:cubicBezTo>
                    <a:pt x="85" y="52"/>
                    <a:pt x="137" y="101"/>
                    <a:pt x="137" y="157"/>
                  </a:cubicBezTo>
                  <a:cubicBezTo>
                    <a:pt x="137" y="207"/>
                    <a:pt x="95" y="252"/>
                    <a:pt x="29" y="281"/>
                  </a:cubicBezTo>
                  <a:cubicBezTo>
                    <a:pt x="32" y="288"/>
                    <a:pt x="34" y="295"/>
                    <a:pt x="36" y="301"/>
                  </a:cubicBezTo>
                  <a:cubicBezTo>
                    <a:pt x="118" y="269"/>
                    <a:pt x="170" y="216"/>
                    <a:pt x="170" y="157"/>
                  </a:cubicBezTo>
                  <a:cubicBezTo>
                    <a:pt x="170" y="90"/>
                    <a:pt x="102" y="31"/>
                    <a:pt x="0" y="0"/>
                  </a:cubicBezTo>
                  <a:close/>
                </a:path>
              </a:pathLst>
            </a:custGeom>
            <a:solidFill>
              <a:srgbClr val="C3D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467" y="1329"/>
              <a:ext cx="337" cy="401"/>
            </a:xfrm>
            <a:custGeom>
              <a:avLst/>
              <a:gdLst>
                <a:gd name="T0" fmla="*/ 261 w 142"/>
                <a:gd name="T1" fmla="*/ 107 h 169"/>
                <a:gd name="T2" fmla="*/ 337 w 142"/>
                <a:gd name="T3" fmla="*/ 0 h 169"/>
                <a:gd name="T4" fmla="*/ 0 w 142"/>
                <a:gd name="T5" fmla="*/ 401 h 169"/>
                <a:gd name="T6" fmla="*/ 55 w 142"/>
                <a:gd name="T7" fmla="*/ 387 h 169"/>
                <a:gd name="T8" fmla="*/ 261 w 142"/>
                <a:gd name="T9" fmla="*/ 107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169">
                  <a:moveTo>
                    <a:pt x="110" y="45"/>
                  </a:moveTo>
                  <a:cubicBezTo>
                    <a:pt x="122" y="24"/>
                    <a:pt x="133" y="10"/>
                    <a:pt x="142" y="0"/>
                  </a:cubicBezTo>
                  <a:cubicBezTo>
                    <a:pt x="81" y="9"/>
                    <a:pt x="28" y="75"/>
                    <a:pt x="0" y="169"/>
                  </a:cubicBezTo>
                  <a:cubicBezTo>
                    <a:pt x="8" y="167"/>
                    <a:pt x="15" y="165"/>
                    <a:pt x="23" y="163"/>
                  </a:cubicBezTo>
                  <a:cubicBezTo>
                    <a:pt x="44" y="107"/>
                    <a:pt x="74" y="65"/>
                    <a:pt x="110" y="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503" y="2537"/>
              <a:ext cx="240" cy="342"/>
            </a:xfrm>
            <a:custGeom>
              <a:avLst/>
              <a:gdLst>
                <a:gd name="T0" fmla="*/ 152 w 101"/>
                <a:gd name="T1" fmla="*/ 195 h 144"/>
                <a:gd name="T2" fmla="*/ 31 w 101"/>
                <a:gd name="T3" fmla="*/ 0 h 144"/>
                <a:gd name="T4" fmla="*/ 0 w 101"/>
                <a:gd name="T5" fmla="*/ 55 h 144"/>
                <a:gd name="T6" fmla="*/ 240 w 101"/>
                <a:gd name="T7" fmla="*/ 342 h 144"/>
                <a:gd name="T8" fmla="*/ 219 w 101"/>
                <a:gd name="T9" fmla="*/ 292 h 144"/>
                <a:gd name="T10" fmla="*/ 152 w 101"/>
                <a:gd name="T11" fmla="*/ 195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" h="144">
                  <a:moveTo>
                    <a:pt x="64" y="82"/>
                  </a:moveTo>
                  <a:cubicBezTo>
                    <a:pt x="44" y="62"/>
                    <a:pt x="26" y="34"/>
                    <a:pt x="13" y="0"/>
                  </a:cubicBezTo>
                  <a:cubicBezTo>
                    <a:pt x="6" y="6"/>
                    <a:pt x="2" y="13"/>
                    <a:pt x="0" y="23"/>
                  </a:cubicBezTo>
                  <a:cubicBezTo>
                    <a:pt x="24" y="83"/>
                    <a:pt x="60" y="126"/>
                    <a:pt x="101" y="144"/>
                  </a:cubicBezTo>
                  <a:cubicBezTo>
                    <a:pt x="98" y="137"/>
                    <a:pt x="94" y="130"/>
                    <a:pt x="92" y="123"/>
                  </a:cubicBezTo>
                  <a:cubicBezTo>
                    <a:pt x="79" y="113"/>
                    <a:pt x="69" y="99"/>
                    <a:pt x="64" y="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413" y="1783"/>
              <a:ext cx="88" cy="543"/>
            </a:xfrm>
            <a:custGeom>
              <a:avLst/>
              <a:gdLst>
                <a:gd name="T0" fmla="*/ 55 w 37"/>
                <a:gd name="T1" fmla="*/ 493 h 229"/>
                <a:gd name="T2" fmla="*/ 43 w 37"/>
                <a:gd name="T3" fmla="*/ 330 h 229"/>
                <a:gd name="T4" fmla="*/ 88 w 37"/>
                <a:gd name="T5" fmla="*/ 0 h 229"/>
                <a:gd name="T6" fmla="*/ 36 w 37"/>
                <a:gd name="T7" fmla="*/ 17 h 229"/>
                <a:gd name="T8" fmla="*/ 0 w 37"/>
                <a:gd name="T9" fmla="*/ 330 h 229"/>
                <a:gd name="T10" fmla="*/ 17 w 37"/>
                <a:gd name="T11" fmla="*/ 543 h 229"/>
                <a:gd name="T12" fmla="*/ 55 w 37"/>
                <a:gd name="T13" fmla="*/ 493 h 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229">
                  <a:moveTo>
                    <a:pt x="23" y="208"/>
                  </a:moveTo>
                  <a:cubicBezTo>
                    <a:pt x="20" y="186"/>
                    <a:pt x="18" y="163"/>
                    <a:pt x="18" y="139"/>
                  </a:cubicBezTo>
                  <a:cubicBezTo>
                    <a:pt x="18" y="89"/>
                    <a:pt x="25" y="41"/>
                    <a:pt x="37" y="0"/>
                  </a:cubicBezTo>
                  <a:cubicBezTo>
                    <a:pt x="30" y="2"/>
                    <a:pt x="22" y="4"/>
                    <a:pt x="15" y="7"/>
                  </a:cubicBezTo>
                  <a:cubicBezTo>
                    <a:pt x="6" y="48"/>
                    <a:pt x="0" y="92"/>
                    <a:pt x="0" y="139"/>
                  </a:cubicBezTo>
                  <a:cubicBezTo>
                    <a:pt x="0" y="170"/>
                    <a:pt x="3" y="200"/>
                    <a:pt x="7" y="229"/>
                  </a:cubicBezTo>
                  <a:cubicBezTo>
                    <a:pt x="12" y="222"/>
                    <a:pt x="17" y="214"/>
                    <a:pt x="23" y="208"/>
                  </a:cubicBezTo>
                  <a:close/>
                </a:path>
              </a:pathLst>
            </a:custGeom>
            <a:solidFill>
              <a:srgbClr val="C3D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937" y="2537"/>
              <a:ext cx="240" cy="342"/>
            </a:xfrm>
            <a:custGeom>
              <a:avLst/>
              <a:gdLst>
                <a:gd name="T0" fmla="*/ 209 w 101"/>
                <a:gd name="T1" fmla="*/ 0 h 144"/>
                <a:gd name="T2" fmla="*/ 88 w 101"/>
                <a:gd name="T3" fmla="*/ 195 h 144"/>
                <a:gd name="T4" fmla="*/ 21 w 101"/>
                <a:gd name="T5" fmla="*/ 292 h 144"/>
                <a:gd name="T6" fmla="*/ 0 w 101"/>
                <a:gd name="T7" fmla="*/ 342 h 144"/>
                <a:gd name="T8" fmla="*/ 240 w 101"/>
                <a:gd name="T9" fmla="*/ 55 h 144"/>
                <a:gd name="T10" fmla="*/ 209 w 101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" h="144">
                  <a:moveTo>
                    <a:pt x="88" y="0"/>
                  </a:moveTo>
                  <a:cubicBezTo>
                    <a:pt x="75" y="34"/>
                    <a:pt x="57" y="62"/>
                    <a:pt x="37" y="82"/>
                  </a:cubicBezTo>
                  <a:cubicBezTo>
                    <a:pt x="32" y="99"/>
                    <a:pt x="22" y="113"/>
                    <a:pt x="9" y="123"/>
                  </a:cubicBezTo>
                  <a:cubicBezTo>
                    <a:pt x="7" y="130"/>
                    <a:pt x="3" y="137"/>
                    <a:pt x="0" y="144"/>
                  </a:cubicBezTo>
                  <a:cubicBezTo>
                    <a:pt x="41" y="126"/>
                    <a:pt x="77" y="83"/>
                    <a:pt x="101" y="23"/>
                  </a:cubicBezTo>
                  <a:cubicBezTo>
                    <a:pt x="99" y="13"/>
                    <a:pt x="95" y="6"/>
                    <a:pt x="88" y="0"/>
                  </a:cubicBezTo>
                  <a:close/>
                </a:path>
              </a:pathLst>
            </a:custGeom>
            <a:solidFill>
              <a:srgbClr val="C3D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3876" y="1329"/>
              <a:ext cx="391" cy="997"/>
            </a:xfrm>
            <a:custGeom>
              <a:avLst/>
              <a:gdLst>
                <a:gd name="T0" fmla="*/ 5 w 165"/>
                <a:gd name="T1" fmla="*/ 5 h 420"/>
                <a:gd name="T2" fmla="*/ 5 w 165"/>
                <a:gd name="T3" fmla="*/ 5 h 420"/>
                <a:gd name="T4" fmla="*/ 7 w 165"/>
                <a:gd name="T5" fmla="*/ 9 h 420"/>
                <a:gd name="T6" fmla="*/ 7 w 165"/>
                <a:gd name="T7" fmla="*/ 9 h 420"/>
                <a:gd name="T8" fmla="*/ 12 w 165"/>
                <a:gd name="T9" fmla="*/ 14 h 420"/>
                <a:gd name="T10" fmla="*/ 12 w 165"/>
                <a:gd name="T11" fmla="*/ 14 h 420"/>
                <a:gd name="T12" fmla="*/ 17 w 165"/>
                <a:gd name="T13" fmla="*/ 19 h 420"/>
                <a:gd name="T14" fmla="*/ 17 w 165"/>
                <a:gd name="T15" fmla="*/ 19 h 420"/>
                <a:gd name="T16" fmla="*/ 76 w 165"/>
                <a:gd name="T17" fmla="*/ 107 h 420"/>
                <a:gd name="T18" fmla="*/ 348 w 165"/>
                <a:gd name="T19" fmla="*/ 783 h 420"/>
                <a:gd name="T20" fmla="*/ 336 w 165"/>
                <a:gd name="T21" fmla="*/ 947 h 420"/>
                <a:gd name="T22" fmla="*/ 336 w 165"/>
                <a:gd name="T23" fmla="*/ 947 h 420"/>
                <a:gd name="T24" fmla="*/ 346 w 165"/>
                <a:gd name="T25" fmla="*/ 959 h 420"/>
                <a:gd name="T26" fmla="*/ 348 w 165"/>
                <a:gd name="T27" fmla="*/ 959 h 420"/>
                <a:gd name="T28" fmla="*/ 355 w 165"/>
                <a:gd name="T29" fmla="*/ 971 h 420"/>
                <a:gd name="T30" fmla="*/ 358 w 165"/>
                <a:gd name="T31" fmla="*/ 971 h 420"/>
                <a:gd name="T32" fmla="*/ 374 w 165"/>
                <a:gd name="T33" fmla="*/ 997 h 420"/>
                <a:gd name="T34" fmla="*/ 391 w 165"/>
                <a:gd name="T35" fmla="*/ 783 h 420"/>
                <a:gd name="T36" fmla="*/ 0 w 165"/>
                <a:gd name="T37" fmla="*/ 0 h 420"/>
                <a:gd name="T38" fmla="*/ 5 w 165"/>
                <a:gd name="T39" fmla="*/ 5 h 4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5" h="420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4" y="17"/>
                    <a:pt x="23" y="29"/>
                    <a:pt x="32" y="45"/>
                  </a:cubicBezTo>
                  <a:cubicBezTo>
                    <a:pt x="98" y="82"/>
                    <a:pt x="147" y="196"/>
                    <a:pt x="147" y="330"/>
                  </a:cubicBezTo>
                  <a:cubicBezTo>
                    <a:pt x="147" y="354"/>
                    <a:pt x="145" y="377"/>
                    <a:pt x="142" y="399"/>
                  </a:cubicBezTo>
                  <a:cubicBezTo>
                    <a:pt x="142" y="399"/>
                    <a:pt x="142" y="399"/>
                    <a:pt x="142" y="399"/>
                  </a:cubicBezTo>
                  <a:cubicBezTo>
                    <a:pt x="144" y="400"/>
                    <a:pt x="145" y="402"/>
                    <a:pt x="146" y="404"/>
                  </a:cubicBezTo>
                  <a:cubicBezTo>
                    <a:pt x="147" y="404"/>
                    <a:pt x="147" y="404"/>
                    <a:pt x="147" y="404"/>
                  </a:cubicBezTo>
                  <a:cubicBezTo>
                    <a:pt x="148" y="406"/>
                    <a:pt x="149" y="407"/>
                    <a:pt x="150" y="409"/>
                  </a:cubicBezTo>
                  <a:cubicBezTo>
                    <a:pt x="150" y="409"/>
                    <a:pt x="150" y="409"/>
                    <a:pt x="151" y="409"/>
                  </a:cubicBezTo>
                  <a:cubicBezTo>
                    <a:pt x="153" y="413"/>
                    <a:pt x="156" y="416"/>
                    <a:pt x="158" y="420"/>
                  </a:cubicBezTo>
                  <a:cubicBezTo>
                    <a:pt x="162" y="391"/>
                    <a:pt x="165" y="361"/>
                    <a:pt x="165" y="330"/>
                  </a:cubicBezTo>
                  <a:cubicBezTo>
                    <a:pt x="165" y="156"/>
                    <a:pt x="92" y="14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C3D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058" y="1704"/>
              <a:ext cx="112" cy="69"/>
            </a:xfrm>
            <a:custGeom>
              <a:avLst/>
              <a:gdLst>
                <a:gd name="T0" fmla="*/ 10 w 47"/>
                <a:gd name="T1" fmla="*/ 45 h 29"/>
                <a:gd name="T2" fmla="*/ 112 w 47"/>
                <a:gd name="T3" fmla="*/ 69 h 29"/>
                <a:gd name="T4" fmla="*/ 95 w 47"/>
                <a:gd name="T5" fmla="*/ 17 h 29"/>
                <a:gd name="T6" fmla="*/ 0 w 47"/>
                <a:gd name="T7" fmla="*/ 0 h 29"/>
                <a:gd name="T8" fmla="*/ 10 w 47"/>
                <a:gd name="T9" fmla="*/ 4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29">
                  <a:moveTo>
                    <a:pt x="4" y="19"/>
                  </a:moveTo>
                  <a:cubicBezTo>
                    <a:pt x="19" y="22"/>
                    <a:pt x="34" y="25"/>
                    <a:pt x="47" y="29"/>
                  </a:cubicBezTo>
                  <a:cubicBezTo>
                    <a:pt x="45" y="22"/>
                    <a:pt x="43" y="14"/>
                    <a:pt x="40" y="7"/>
                  </a:cubicBezTo>
                  <a:cubicBezTo>
                    <a:pt x="27" y="4"/>
                    <a:pt x="14" y="2"/>
                    <a:pt x="0" y="0"/>
                  </a:cubicBezTo>
                  <a:cubicBezTo>
                    <a:pt x="1" y="6"/>
                    <a:pt x="3" y="12"/>
                    <a:pt x="4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3055" y="1704"/>
              <a:ext cx="567" cy="750"/>
            </a:xfrm>
            <a:custGeom>
              <a:avLst/>
              <a:gdLst>
                <a:gd name="T0" fmla="*/ 335 w 239"/>
                <a:gd name="T1" fmla="*/ 703 h 316"/>
                <a:gd name="T2" fmla="*/ 78 w 239"/>
                <a:gd name="T3" fmla="*/ 408 h 316"/>
                <a:gd name="T4" fmla="*/ 558 w 239"/>
                <a:gd name="T5" fmla="*/ 45 h 316"/>
                <a:gd name="T6" fmla="*/ 567 w 239"/>
                <a:gd name="T7" fmla="*/ 0 h 316"/>
                <a:gd name="T8" fmla="*/ 0 w 239"/>
                <a:gd name="T9" fmla="*/ 408 h 316"/>
                <a:gd name="T10" fmla="*/ 318 w 239"/>
                <a:gd name="T11" fmla="*/ 750 h 316"/>
                <a:gd name="T12" fmla="*/ 335 w 239"/>
                <a:gd name="T13" fmla="*/ 703 h 3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9" h="316">
                  <a:moveTo>
                    <a:pt x="141" y="296"/>
                  </a:moveTo>
                  <a:cubicBezTo>
                    <a:pt x="75" y="267"/>
                    <a:pt x="33" y="222"/>
                    <a:pt x="33" y="172"/>
                  </a:cubicBezTo>
                  <a:cubicBezTo>
                    <a:pt x="33" y="101"/>
                    <a:pt x="117" y="41"/>
                    <a:pt x="235" y="19"/>
                  </a:cubicBezTo>
                  <a:cubicBezTo>
                    <a:pt x="236" y="12"/>
                    <a:pt x="238" y="6"/>
                    <a:pt x="239" y="0"/>
                  </a:cubicBezTo>
                  <a:cubicBezTo>
                    <a:pt x="101" y="21"/>
                    <a:pt x="0" y="90"/>
                    <a:pt x="0" y="172"/>
                  </a:cubicBezTo>
                  <a:cubicBezTo>
                    <a:pt x="0" y="231"/>
                    <a:pt x="52" y="284"/>
                    <a:pt x="134" y="316"/>
                  </a:cubicBezTo>
                  <a:cubicBezTo>
                    <a:pt x="136" y="310"/>
                    <a:pt x="138" y="303"/>
                    <a:pt x="141" y="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222" y="1740"/>
              <a:ext cx="403" cy="714"/>
            </a:xfrm>
            <a:custGeom>
              <a:avLst/>
              <a:gdLst>
                <a:gd name="T0" fmla="*/ 0 w 170"/>
                <a:gd name="T1" fmla="*/ 0 h 301"/>
                <a:gd name="T2" fmla="*/ 14 w 170"/>
                <a:gd name="T3" fmla="*/ 55 h 301"/>
                <a:gd name="T4" fmla="*/ 325 w 170"/>
                <a:gd name="T5" fmla="*/ 372 h 301"/>
                <a:gd name="T6" fmla="*/ 69 w 170"/>
                <a:gd name="T7" fmla="*/ 667 h 301"/>
                <a:gd name="T8" fmla="*/ 85 w 170"/>
                <a:gd name="T9" fmla="*/ 714 h 301"/>
                <a:gd name="T10" fmla="*/ 403 w 170"/>
                <a:gd name="T11" fmla="*/ 372 h 301"/>
                <a:gd name="T12" fmla="*/ 0 w 170"/>
                <a:gd name="T13" fmla="*/ 0 h 3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301">
                  <a:moveTo>
                    <a:pt x="0" y="0"/>
                  </a:moveTo>
                  <a:cubicBezTo>
                    <a:pt x="2" y="8"/>
                    <a:pt x="4" y="15"/>
                    <a:pt x="6" y="23"/>
                  </a:cubicBezTo>
                  <a:cubicBezTo>
                    <a:pt x="85" y="52"/>
                    <a:pt x="137" y="101"/>
                    <a:pt x="137" y="157"/>
                  </a:cubicBezTo>
                  <a:cubicBezTo>
                    <a:pt x="137" y="207"/>
                    <a:pt x="95" y="252"/>
                    <a:pt x="29" y="281"/>
                  </a:cubicBezTo>
                  <a:cubicBezTo>
                    <a:pt x="32" y="288"/>
                    <a:pt x="34" y="295"/>
                    <a:pt x="36" y="301"/>
                  </a:cubicBezTo>
                  <a:cubicBezTo>
                    <a:pt x="118" y="269"/>
                    <a:pt x="170" y="216"/>
                    <a:pt x="170" y="157"/>
                  </a:cubicBezTo>
                  <a:cubicBezTo>
                    <a:pt x="170" y="90"/>
                    <a:pt x="102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467" y="1329"/>
              <a:ext cx="337" cy="401"/>
            </a:xfrm>
            <a:custGeom>
              <a:avLst/>
              <a:gdLst>
                <a:gd name="T0" fmla="*/ 261 w 142"/>
                <a:gd name="T1" fmla="*/ 107 h 169"/>
                <a:gd name="T2" fmla="*/ 337 w 142"/>
                <a:gd name="T3" fmla="*/ 0 h 169"/>
                <a:gd name="T4" fmla="*/ 0 w 142"/>
                <a:gd name="T5" fmla="*/ 401 h 169"/>
                <a:gd name="T6" fmla="*/ 55 w 142"/>
                <a:gd name="T7" fmla="*/ 387 h 169"/>
                <a:gd name="T8" fmla="*/ 261 w 142"/>
                <a:gd name="T9" fmla="*/ 107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169">
                  <a:moveTo>
                    <a:pt x="110" y="45"/>
                  </a:moveTo>
                  <a:cubicBezTo>
                    <a:pt x="122" y="24"/>
                    <a:pt x="133" y="10"/>
                    <a:pt x="142" y="0"/>
                  </a:cubicBezTo>
                  <a:cubicBezTo>
                    <a:pt x="81" y="9"/>
                    <a:pt x="28" y="75"/>
                    <a:pt x="0" y="169"/>
                  </a:cubicBezTo>
                  <a:cubicBezTo>
                    <a:pt x="8" y="167"/>
                    <a:pt x="15" y="165"/>
                    <a:pt x="23" y="163"/>
                  </a:cubicBezTo>
                  <a:cubicBezTo>
                    <a:pt x="44" y="107"/>
                    <a:pt x="74" y="65"/>
                    <a:pt x="110" y="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503" y="2537"/>
              <a:ext cx="240" cy="342"/>
            </a:xfrm>
            <a:custGeom>
              <a:avLst/>
              <a:gdLst>
                <a:gd name="T0" fmla="*/ 152 w 101"/>
                <a:gd name="T1" fmla="*/ 195 h 144"/>
                <a:gd name="T2" fmla="*/ 31 w 101"/>
                <a:gd name="T3" fmla="*/ 0 h 144"/>
                <a:gd name="T4" fmla="*/ 0 w 101"/>
                <a:gd name="T5" fmla="*/ 55 h 144"/>
                <a:gd name="T6" fmla="*/ 240 w 101"/>
                <a:gd name="T7" fmla="*/ 342 h 144"/>
                <a:gd name="T8" fmla="*/ 219 w 101"/>
                <a:gd name="T9" fmla="*/ 292 h 144"/>
                <a:gd name="T10" fmla="*/ 152 w 101"/>
                <a:gd name="T11" fmla="*/ 195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" h="144">
                  <a:moveTo>
                    <a:pt x="64" y="82"/>
                  </a:moveTo>
                  <a:cubicBezTo>
                    <a:pt x="44" y="62"/>
                    <a:pt x="26" y="34"/>
                    <a:pt x="13" y="0"/>
                  </a:cubicBezTo>
                  <a:cubicBezTo>
                    <a:pt x="6" y="6"/>
                    <a:pt x="2" y="13"/>
                    <a:pt x="0" y="23"/>
                  </a:cubicBezTo>
                  <a:cubicBezTo>
                    <a:pt x="24" y="83"/>
                    <a:pt x="60" y="126"/>
                    <a:pt x="101" y="144"/>
                  </a:cubicBezTo>
                  <a:cubicBezTo>
                    <a:pt x="98" y="137"/>
                    <a:pt x="94" y="130"/>
                    <a:pt x="92" y="123"/>
                  </a:cubicBezTo>
                  <a:cubicBezTo>
                    <a:pt x="79" y="113"/>
                    <a:pt x="69" y="99"/>
                    <a:pt x="64" y="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413" y="1783"/>
              <a:ext cx="88" cy="543"/>
            </a:xfrm>
            <a:custGeom>
              <a:avLst/>
              <a:gdLst>
                <a:gd name="T0" fmla="*/ 55 w 37"/>
                <a:gd name="T1" fmla="*/ 493 h 229"/>
                <a:gd name="T2" fmla="*/ 43 w 37"/>
                <a:gd name="T3" fmla="*/ 330 h 229"/>
                <a:gd name="T4" fmla="*/ 88 w 37"/>
                <a:gd name="T5" fmla="*/ 0 h 229"/>
                <a:gd name="T6" fmla="*/ 36 w 37"/>
                <a:gd name="T7" fmla="*/ 17 h 229"/>
                <a:gd name="T8" fmla="*/ 0 w 37"/>
                <a:gd name="T9" fmla="*/ 330 h 229"/>
                <a:gd name="T10" fmla="*/ 17 w 37"/>
                <a:gd name="T11" fmla="*/ 543 h 229"/>
                <a:gd name="T12" fmla="*/ 55 w 37"/>
                <a:gd name="T13" fmla="*/ 493 h 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229">
                  <a:moveTo>
                    <a:pt x="23" y="208"/>
                  </a:moveTo>
                  <a:cubicBezTo>
                    <a:pt x="20" y="186"/>
                    <a:pt x="18" y="163"/>
                    <a:pt x="18" y="139"/>
                  </a:cubicBezTo>
                  <a:cubicBezTo>
                    <a:pt x="18" y="89"/>
                    <a:pt x="25" y="41"/>
                    <a:pt x="37" y="0"/>
                  </a:cubicBezTo>
                  <a:cubicBezTo>
                    <a:pt x="30" y="2"/>
                    <a:pt x="22" y="4"/>
                    <a:pt x="15" y="7"/>
                  </a:cubicBezTo>
                  <a:cubicBezTo>
                    <a:pt x="6" y="48"/>
                    <a:pt x="0" y="92"/>
                    <a:pt x="0" y="139"/>
                  </a:cubicBezTo>
                  <a:cubicBezTo>
                    <a:pt x="0" y="170"/>
                    <a:pt x="3" y="200"/>
                    <a:pt x="7" y="229"/>
                  </a:cubicBezTo>
                  <a:cubicBezTo>
                    <a:pt x="12" y="222"/>
                    <a:pt x="17" y="214"/>
                    <a:pt x="23" y="2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3937" y="2537"/>
              <a:ext cx="240" cy="342"/>
            </a:xfrm>
            <a:custGeom>
              <a:avLst/>
              <a:gdLst>
                <a:gd name="T0" fmla="*/ 209 w 101"/>
                <a:gd name="T1" fmla="*/ 0 h 144"/>
                <a:gd name="T2" fmla="*/ 88 w 101"/>
                <a:gd name="T3" fmla="*/ 195 h 144"/>
                <a:gd name="T4" fmla="*/ 21 w 101"/>
                <a:gd name="T5" fmla="*/ 292 h 144"/>
                <a:gd name="T6" fmla="*/ 0 w 101"/>
                <a:gd name="T7" fmla="*/ 342 h 144"/>
                <a:gd name="T8" fmla="*/ 240 w 101"/>
                <a:gd name="T9" fmla="*/ 55 h 144"/>
                <a:gd name="T10" fmla="*/ 209 w 101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" h="144">
                  <a:moveTo>
                    <a:pt x="88" y="0"/>
                  </a:moveTo>
                  <a:cubicBezTo>
                    <a:pt x="75" y="34"/>
                    <a:pt x="57" y="62"/>
                    <a:pt x="37" y="82"/>
                  </a:cubicBezTo>
                  <a:cubicBezTo>
                    <a:pt x="32" y="99"/>
                    <a:pt x="22" y="113"/>
                    <a:pt x="9" y="123"/>
                  </a:cubicBezTo>
                  <a:cubicBezTo>
                    <a:pt x="7" y="130"/>
                    <a:pt x="3" y="137"/>
                    <a:pt x="0" y="144"/>
                  </a:cubicBezTo>
                  <a:cubicBezTo>
                    <a:pt x="41" y="126"/>
                    <a:pt x="77" y="83"/>
                    <a:pt x="101" y="23"/>
                  </a:cubicBezTo>
                  <a:cubicBezTo>
                    <a:pt x="99" y="13"/>
                    <a:pt x="95" y="6"/>
                    <a:pt x="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876" y="1329"/>
              <a:ext cx="391" cy="997"/>
            </a:xfrm>
            <a:custGeom>
              <a:avLst/>
              <a:gdLst>
                <a:gd name="T0" fmla="*/ 5 w 165"/>
                <a:gd name="T1" fmla="*/ 5 h 420"/>
                <a:gd name="T2" fmla="*/ 5 w 165"/>
                <a:gd name="T3" fmla="*/ 5 h 420"/>
                <a:gd name="T4" fmla="*/ 7 w 165"/>
                <a:gd name="T5" fmla="*/ 9 h 420"/>
                <a:gd name="T6" fmla="*/ 7 w 165"/>
                <a:gd name="T7" fmla="*/ 9 h 420"/>
                <a:gd name="T8" fmla="*/ 12 w 165"/>
                <a:gd name="T9" fmla="*/ 14 h 420"/>
                <a:gd name="T10" fmla="*/ 12 w 165"/>
                <a:gd name="T11" fmla="*/ 14 h 420"/>
                <a:gd name="T12" fmla="*/ 17 w 165"/>
                <a:gd name="T13" fmla="*/ 19 h 420"/>
                <a:gd name="T14" fmla="*/ 17 w 165"/>
                <a:gd name="T15" fmla="*/ 19 h 420"/>
                <a:gd name="T16" fmla="*/ 76 w 165"/>
                <a:gd name="T17" fmla="*/ 107 h 420"/>
                <a:gd name="T18" fmla="*/ 348 w 165"/>
                <a:gd name="T19" fmla="*/ 783 h 420"/>
                <a:gd name="T20" fmla="*/ 336 w 165"/>
                <a:gd name="T21" fmla="*/ 947 h 420"/>
                <a:gd name="T22" fmla="*/ 336 w 165"/>
                <a:gd name="T23" fmla="*/ 947 h 420"/>
                <a:gd name="T24" fmla="*/ 346 w 165"/>
                <a:gd name="T25" fmla="*/ 959 h 420"/>
                <a:gd name="T26" fmla="*/ 348 w 165"/>
                <a:gd name="T27" fmla="*/ 959 h 420"/>
                <a:gd name="T28" fmla="*/ 355 w 165"/>
                <a:gd name="T29" fmla="*/ 971 h 420"/>
                <a:gd name="T30" fmla="*/ 358 w 165"/>
                <a:gd name="T31" fmla="*/ 971 h 420"/>
                <a:gd name="T32" fmla="*/ 374 w 165"/>
                <a:gd name="T33" fmla="*/ 997 h 420"/>
                <a:gd name="T34" fmla="*/ 391 w 165"/>
                <a:gd name="T35" fmla="*/ 783 h 420"/>
                <a:gd name="T36" fmla="*/ 0 w 165"/>
                <a:gd name="T37" fmla="*/ 0 h 420"/>
                <a:gd name="T38" fmla="*/ 5 w 165"/>
                <a:gd name="T39" fmla="*/ 5 h 4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5" h="420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4" y="17"/>
                    <a:pt x="23" y="29"/>
                    <a:pt x="32" y="45"/>
                  </a:cubicBezTo>
                  <a:cubicBezTo>
                    <a:pt x="98" y="82"/>
                    <a:pt x="147" y="196"/>
                    <a:pt x="147" y="330"/>
                  </a:cubicBezTo>
                  <a:cubicBezTo>
                    <a:pt x="147" y="354"/>
                    <a:pt x="145" y="377"/>
                    <a:pt x="142" y="399"/>
                  </a:cubicBezTo>
                  <a:cubicBezTo>
                    <a:pt x="142" y="399"/>
                    <a:pt x="142" y="399"/>
                    <a:pt x="142" y="399"/>
                  </a:cubicBezTo>
                  <a:cubicBezTo>
                    <a:pt x="144" y="400"/>
                    <a:pt x="145" y="402"/>
                    <a:pt x="146" y="404"/>
                  </a:cubicBezTo>
                  <a:cubicBezTo>
                    <a:pt x="147" y="404"/>
                    <a:pt x="147" y="404"/>
                    <a:pt x="147" y="404"/>
                  </a:cubicBezTo>
                  <a:cubicBezTo>
                    <a:pt x="148" y="406"/>
                    <a:pt x="149" y="407"/>
                    <a:pt x="150" y="409"/>
                  </a:cubicBezTo>
                  <a:cubicBezTo>
                    <a:pt x="150" y="409"/>
                    <a:pt x="150" y="409"/>
                    <a:pt x="151" y="409"/>
                  </a:cubicBezTo>
                  <a:cubicBezTo>
                    <a:pt x="153" y="413"/>
                    <a:pt x="156" y="416"/>
                    <a:pt x="158" y="420"/>
                  </a:cubicBezTo>
                  <a:cubicBezTo>
                    <a:pt x="162" y="391"/>
                    <a:pt x="165" y="361"/>
                    <a:pt x="165" y="330"/>
                  </a:cubicBezTo>
                  <a:cubicBezTo>
                    <a:pt x="165" y="156"/>
                    <a:pt x="92" y="14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3717" y="2502"/>
              <a:ext cx="246" cy="247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Oval 22"/>
            <p:cNvSpPr>
              <a:spLocks noChangeArrowheads="1"/>
            </p:cNvSpPr>
            <p:nvPr/>
          </p:nvSpPr>
          <p:spPr bwMode="auto">
            <a:xfrm>
              <a:off x="3740" y="2528"/>
              <a:ext cx="200" cy="282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3766" y="2552"/>
              <a:ext cx="147" cy="320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3790" y="2575"/>
              <a:ext cx="100" cy="356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3816" y="2601"/>
              <a:ext cx="48" cy="392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3467" y="2084"/>
              <a:ext cx="745" cy="458"/>
            </a:xfrm>
            <a:custGeom>
              <a:avLst/>
              <a:gdLst>
                <a:gd name="T0" fmla="*/ 157 w 314"/>
                <a:gd name="T1" fmla="*/ 108 h 193"/>
                <a:gd name="T2" fmla="*/ 310 w 314"/>
                <a:gd name="T3" fmla="*/ 193 h 193"/>
                <a:gd name="T4" fmla="*/ 314 w 314"/>
                <a:gd name="T5" fmla="*/ 157 h 193"/>
                <a:gd name="T6" fmla="*/ 157 w 314"/>
                <a:gd name="T7" fmla="*/ 0 h 193"/>
                <a:gd name="T8" fmla="*/ 0 w 314"/>
                <a:gd name="T9" fmla="*/ 157 h 193"/>
                <a:gd name="T10" fmla="*/ 4 w 314"/>
                <a:gd name="T11" fmla="*/ 193 h 193"/>
                <a:gd name="T12" fmla="*/ 157 w 314"/>
                <a:gd name="T13" fmla="*/ 10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" h="193">
                  <a:moveTo>
                    <a:pt x="157" y="108"/>
                  </a:moveTo>
                  <a:cubicBezTo>
                    <a:pt x="231" y="108"/>
                    <a:pt x="294" y="124"/>
                    <a:pt x="310" y="193"/>
                  </a:cubicBezTo>
                  <a:cubicBezTo>
                    <a:pt x="313" y="182"/>
                    <a:pt x="314" y="170"/>
                    <a:pt x="314" y="157"/>
                  </a:cubicBezTo>
                  <a:cubicBezTo>
                    <a:pt x="314" y="71"/>
                    <a:pt x="244" y="0"/>
                    <a:pt x="157" y="0"/>
                  </a:cubicBezTo>
                  <a:cubicBezTo>
                    <a:pt x="70" y="0"/>
                    <a:pt x="0" y="71"/>
                    <a:pt x="0" y="157"/>
                  </a:cubicBezTo>
                  <a:cubicBezTo>
                    <a:pt x="0" y="170"/>
                    <a:pt x="1" y="182"/>
                    <a:pt x="4" y="193"/>
                  </a:cubicBezTo>
                  <a:cubicBezTo>
                    <a:pt x="20" y="124"/>
                    <a:pt x="83" y="108"/>
                    <a:pt x="157" y="108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3617" y="1465"/>
              <a:ext cx="448" cy="1006"/>
            </a:xfrm>
            <a:custGeom>
              <a:avLst/>
              <a:gdLst>
                <a:gd name="T0" fmla="*/ 155 w 189"/>
                <a:gd name="T1" fmla="*/ 424 h 424"/>
                <a:gd name="T2" fmla="*/ 177 w 189"/>
                <a:gd name="T3" fmla="*/ 207 h 424"/>
                <a:gd name="T4" fmla="*/ 94 w 189"/>
                <a:gd name="T5" fmla="*/ 0 h 424"/>
                <a:gd name="T6" fmla="*/ 94 w 189"/>
                <a:gd name="T7" fmla="*/ 0 h 424"/>
                <a:gd name="T8" fmla="*/ 94 w 189"/>
                <a:gd name="T9" fmla="*/ 0 h 424"/>
                <a:gd name="T10" fmla="*/ 94 w 189"/>
                <a:gd name="T11" fmla="*/ 0 h 424"/>
                <a:gd name="T12" fmla="*/ 94 w 189"/>
                <a:gd name="T13" fmla="*/ 0 h 424"/>
                <a:gd name="T14" fmla="*/ 11 w 189"/>
                <a:gd name="T15" fmla="*/ 207 h 424"/>
                <a:gd name="T16" fmla="*/ 33 w 189"/>
                <a:gd name="T17" fmla="*/ 424 h 424"/>
                <a:gd name="T18" fmla="*/ 94 w 189"/>
                <a:gd name="T19" fmla="*/ 417 h 424"/>
                <a:gd name="T20" fmla="*/ 155 w 189"/>
                <a:gd name="T21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424">
                  <a:moveTo>
                    <a:pt x="155" y="424"/>
                  </a:moveTo>
                  <a:cubicBezTo>
                    <a:pt x="155" y="424"/>
                    <a:pt x="189" y="341"/>
                    <a:pt x="177" y="207"/>
                  </a:cubicBezTo>
                  <a:cubicBezTo>
                    <a:pt x="164" y="55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24" y="55"/>
                    <a:pt x="11" y="207"/>
                  </a:cubicBezTo>
                  <a:cubicBezTo>
                    <a:pt x="0" y="341"/>
                    <a:pt x="33" y="424"/>
                    <a:pt x="33" y="424"/>
                  </a:cubicBezTo>
                  <a:cubicBezTo>
                    <a:pt x="33" y="424"/>
                    <a:pt x="42" y="417"/>
                    <a:pt x="94" y="417"/>
                  </a:cubicBezTo>
                  <a:cubicBezTo>
                    <a:pt x="146" y="417"/>
                    <a:pt x="155" y="424"/>
                    <a:pt x="155" y="424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3819" y="1942"/>
              <a:ext cx="42" cy="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3819" y="2027"/>
              <a:ext cx="42" cy="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3819" y="2113"/>
              <a:ext cx="42" cy="4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3819" y="2198"/>
              <a:ext cx="42" cy="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3819" y="2283"/>
              <a:ext cx="42" cy="4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3755" y="1692"/>
              <a:ext cx="170" cy="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587375" y="2374901"/>
            <a:ext cx="2947988" cy="772519"/>
            <a:chOff x="586965" y="2375473"/>
            <a:chExt cx="2948202" cy="772071"/>
          </a:xfrm>
        </p:grpSpPr>
        <p:grpSp>
          <p:nvGrpSpPr>
            <p:cNvPr id="39" name="Group 43"/>
            <p:cNvGrpSpPr>
              <a:grpSpLocks/>
            </p:cNvGrpSpPr>
            <p:nvPr/>
          </p:nvGrpSpPr>
          <p:grpSpPr bwMode="auto">
            <a:xfrm>
              <a:off x="586965" y="2375473"/>
              <a:ext cx="2948202" cy="772071"/>
              <a:chOff x="586965" y="2375473"/>
              <a:chExt cx="2948202" cy="772071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586965" y="2383406"/>
                <a:ext cx="615995" cy="61717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6"/>
              <p:cNvSpPr>
                <a:spLocks noChangeArrowheads="1"/>
              </p:cNvSpPr>
              <p:nvPr/>
            </p:nvSpPr>
            <p:spPr bwMode="auto">
              <a:xfrm>
                <a:off x="1494277" y="2375473"/>
                <a:ext cx="2040890" cy="772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30000"/>
                  </a:lnSpc>
                </a:pPr>
                <a:r>
                  <a:rPr lang="en-US" altLang="en-US" sz="1400" b="1" dirty="0" smtClean="0">
                    <a:latin typeface="Roboto Black"/>
                    <a:ea typeface="Roboto Black"/>
                    <a:cs typeface="Roboto Black"/>
                  </a:rPr>
                  <a:t>Day &amp; Date</a:t>
                </a:r>
                <a:endParaRPr lang="en-US" altLang="en-US" sz="1400" dirty="0">
                  <a:latin typeface="Roboto Black"/>
                  <a:ea typeface="Roboto Black"/>
                  <a:cs typeface="Roboto Black"/>
                </a:endParaRPr>
              </a:p>
              <a:p>
                <a:pPr eaLnBrk="1" hangingPunct="1">
                  <a:lnSpc>
                    <a:spcPct val="130000"/>
                  </a:lnSpc>
                </a:pPr>
                <a:r>
                  <a:rPr lang="en-US" altLang="en-US" sz="1000" dirty="0" smtClean="0">
                    <a:latin typeface="Source Sans Pro Light" panose="020B0403030403020204"/>
                  </a:rPr>
                  <a:t>Our Beta is going to be launch on Friday </a:t>
                </a:r>
                <a:r>
                  <a:rPr lang="en-US" altLang="en-US" sz="1000" b="1" dirty="0" smtClean="0">
                    <a:solidFill>
                      <a:schemeClr val="accent1"/>
                    </a:solidFill>
                    <a:latin typeface="Source Sans Pro Light" panose="020B0403030403020204"/>
                  </a:rPr>
                  <a:t>20</a:t>
                </a:r>
                <a:r>
                  <a:rPr lang="en-US" altLang="en-US" sz="1000" b="1" baseline="30000" dirty="0" smtClean="0">
                    <a:solidFill>
                      <a:schemeClr val="accent1"/>
                    </a:solidFill>
                    <a:latin typeface="Source Sans Pro Light" panose="020B0403030403020204"/>
                  </a:rPr>
                  <a:t>th</a:t>
                </a:r>
                <a:r>
                  <a:rPr lang="en-US" altLang="en-US" sz="1000" b="1" dirty="0" smtClean="0">
                    <a:solidFill>
                      <a:schemeClr val="accent1"/>
                    </a:solidFill>
                    <a:latin typeface="Source Sans Pro Light" panose="020B0403030403020204"/>
                  </a:rPr>
                  <a:t> October 2017</a:t>
                </a:r>
                <a:endParaRPr lang="en-US" altLang="en-US" sz="1000" b="1" dirty="0">
                  <a:solidFill>
                    <a:schemeClr val="accent1"/>
                  </a:solidFill>
                  <a:latin typeface="Source Sans Pro Light" panose="020B0403030403020204"/>
                  <a:ea typeface="Roboto Condensed Light"/>
                  <a:cs typeface="Roboto Condensed Light"/>
                </a:endParaRPr>
              </a:p>
            </p:txBody>
          </p:sp>
        </p:grpSp>
        <p:sp>
          <p:nvSpPr>
            <p:cNvPr id="40" name="Shape 2778"/>
            <p:cNvSpPr/>
            <p:nvPr/>
          </p:nvSpPr>
          <p:spPr>
            <a:xfrm>
              <a:off x="752077" y="2551584"/>
              <a:ext cx="279420" cy="27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600450" y="2366964"/>
            <a:ext cx="2954338" cy="772519"/>
            <a:chOff x="3600661" y="2367577"/>
            <a:chExt cx="2953744" cy="772072"/>
          </a:xfrm>
        </p:grpSpPr>
        <p:sp>
          <p:nvSpPr>
            <p:cNvPr id="44" name="Rounded Rectangle 43"/>
            <p:cNvSpPr/>
            <p:nvPr/>
          </p:nvSpPr>
          <p:spPr>
            <a:xfrm>
              <a:off x="3600661" y="2375509"/>
              <a:ext cx="617414" cy="61718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9"/>
            <p:cNvSpPr>
              <a:spLocks noChangeArrowheads="1"/>
            </p:cNvSpPr>
            <p:nvPr/>
          </p:nvSpPr>
          <p:spPr bwMode="auto">
            <a:xfrm>
              <a:off x="4507973" y="2367577"/>
              <a:ext cx="2046432" cy="77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altLang="en-US" sz="1400" b="1" dirty="0">
                  <a:latin typeface="Roboto Black"/>
                  <a:ea typeface="Roboto Black"/>
                  <a:cs typeface="Roboto Black"/>
                </a:rPr>
                <a:t>Target</a:t>
              </a:r>
            </a:p>
            <a:p>
              <a:pPr eaLnBrk="1" hangingPunct="1">
                <a:lnSpc>
                  <a:spcPct val="130000"/>
                </a:lnSpc>
              </a:pPr>
              <a:r>
                <a:rPr lang="en-US" altLang="en-US" sz="1000" dirty="0" smtClean="0">
                  <a:latin typeface="Source Sans Pro Light" panose="020B0403030403020204"/>
                </a:rPr>
                <a:t>For this we will target the customers in institute and malls</a:t>
              </a:r>
              <a:endParaRPr lang="en-US" altLang="en-US" sz="1000" dirty="0">
                <a:latin typeface="Source Sans Pro Light" panose="020B0403030403020204"/>
                <a:ea typeface="Roboto Condensed Light"/>
                <a:cs typeface="Roboto Condensed Light"/>
              </a:endParaRPr>
            </a:p>
          </p:txBody>
        </p:sp>
        <p:sp>
          <p:nvSpPr>
            <p:cNvPr id="46" name="Shape 2748"/>
            <p:cNvSpPr/>
            <p:nvPr/>
          </p:nvSpPr>
          <p:spPr>
            <a:xfrm>
              <a:off x="3768902" y="2551620"/>
              <a:ext cx="279344" cy="27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587375" y="3470276"/>
            <a:ext cx="2947988" cy="972574"/>
            <a:chOff x="586965" y="3470628"/>
            <a:chExt cx="2948202" cy="972010"/>
          </a:xfrm>
        </p:grpSpPr>
        <p:sp>
          <p:nvSpPr>
            <p:cNvPr id="48" name="Rounded Rectangle 47"/>
            <p:cNvSpPr/>
            <p:nvPr/>
          </p:nvSpPr>
          <p:spPr>
            <a:xfrm>
              <a:off x="586965" y="3478561"/>
              <a:ext cx="615995" cy="61717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53"/>
            <p:cNvSpPr>
              <a:spLocks noChangeArrowheads="1"/>
            </p:cNvSpPr>
            <p:nvPr/>
          </p:nvSpPr>
          <p:spPr bwMode="auto">
            <a:xfrm>
              <a:off x="1494277" y="3470628"/>
              <a:ext cx="2040890" cy="972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altLang="en-US" sz="1400" b="1" dirty="0">
                  <a:latin typeface="Roboto Black"/>
                  <a:ea typeface="Roboto Black"/>
                  <a:cs typeface="Roboto Black"/>
                </a:rPr>
                <a:t>Presentation</a:t>
              </a:r>
              <a:endParaRPr lang="en-US" altLang="en-US" sz="1400" dirty="0">
                <a:latin typeface="Roboto Black"/>
                <a:ea typeface="Roboto Black"/>
                <a:cs typeface="Roboto Black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en-US" altLang="en-US" sz="1000" dirty="0" smtClean="0">
                  <a:latin typeface="Source Sans Pro Light" panose="020B0403030403020204"/>
                </a:rPr>
                <a:t>We will continue our marketing via social media and explanatory video</a:t>
              </a:r>
              <a:endParaRPr lang="en-US" altLang="en-US" sz="1000" dirty="0">
                <a:latin typeface="Source Sans Pro Light" panose="020B0403030403020204"/>
                <a:ea typeface="Roboto Condensed Light"/>
                <a:cs typeface="Roboto Condensed Light"/>
              </a:endParaRPr>
            </a:p>
          </p:txBody>
        </p:sp>
        <p:sp>
          <p:nvSpPr>
            <p:cNvPr id="50" name="Shape 2774"/>
            <p:cNvSpPr/>
            <p:nvPr/>
          </p:nvSpPr>
          <p:spPr>
            <a:xfrm>
              <a:off x="752077" y="3678470"/>
              <a:ext cx="279420" cy="27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3707665" y="3470272"/>
            <a:ext cx="2947988" cy="972574"/>
            <a:chOff x="586965" y="4676478"/>
            <a:chExt cx="2948202" cy="973600"/>
          </a:xfrm>
        </p:grpSpPr>
        <p:sp>
          <p:nvSpPr>
            <p:cNvPr id="56" name="Rounded Rectangle 55"/>
            <p:cNvSpPr/>
            <p:nvPr/>
          </p:nvSpPr>
          <p:spPr>
            <a:xfrm>
              <a:off x="586965" y="4684424"/>
              <a:ext cx="615995" cy="61659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493494" y="4676478"/>
              <a:ext cx="2041673" cy="9736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err="1" smtClean="0"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MobileApp</a:t>
              </a:r>
              <a:r>
                <a:rPr lang="en-US" sz="1400" b="1" dirty="0" smtClean="0"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 Launch</a:t>
              </a:r>
              <a:endParaRPr lang="en-US" sz="105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smtClean="0">
                  <a:latin typeface="Source Sans Pro Light" panose="020B0403030403020204" pitchFamily="34" charset="0"/>
                </a:rPr>
                <a:t>After beta we will launch our mobile app on 1</a:t>
              </a:r>
              <a:r>
                <a:rPr lang="en-US" sz="1000" baseline="30000" dirty="0" smtClean="0">
                  <a:latin typeface="Source Sans Pro Light" panose="020B0403030403020204" pitchFamily="34" charset="0"/>
                </a:rPr>
                <a:t>st</a:t>
              </a:r>
              <a:r>
                <a:rPr lang="en-US" sz="1000" dirty="0" smtClean="0">
                  <a:latin typeface="Source Sans Pro Light" panose="020B0403030403020204" pitchFamily="34" charset="0"/>
                </a:rPr>
                <a:t> Jan 2018 with full strengths.</a:t>
              </a:r>
              <a:endParaRPr lang="en-US" sz="1000" dirty="0">
                <a:latin typeface="Source Sans Pro Light" panose="020B040303040302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58" name="Shape 2787"/>
            <p:cNvSpPr/>
            <p:nvPr/>
          </p:nvSpPr>
          <p:spPr>
            <a:xfrm>
              <a:off x="752077" y="4852877"/>
              <a:ext cx="279420" cy="279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72146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3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 panose="02000000000000000000"/>
                <a:ea typeface="Roboto Black" panose="02000000000000000000"/>
                <a:cs typeface="Roboto Black" panose="02000000000000000000"/>
              </a:rPr>
              <a:t>Call to </a:t>
            </a:r>
            <a:r>
              <a:rPr lang="en-US" altLang="en-US" sz="3200" b="1">
                <a:solidFill>
                  <a:schemeClr val="accent1"/>
                </a:solidFill>
                <a:latin typeface="Roboto Black" panose="02000000000000000000"/>
                <a:ea typeface="Roboto Black" panose="02000000000000000000"/>
                <a:cs typeface="Roboto Black" panose="02000000000000000000"/>
              </a:rPr>
              <a:t>Action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5654" y="899325"/>
            <a:ext cx="75648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656D78"/>
                </a:solidFill>
                <a:latin typeface="Source Sans Pro Light" panose="020B0403030403020204"/>
              </a:rPr>
              <a:t>It is very important to have, </a:t>
            </a:r>
            <a:r>
              <a:rPr lang="en-US" altLang="en-US" sz="1200" dirty="0" smtClean="0">
                <a:solidFill>
                  <a:schemeClr val="accent1"/>
                </a:solidFill>
                <a:latin typeface="Source Sans Pro Light" panose="020B0403030403020204"/>
              </a:rPr>
              <a:t>any plan</a:t>
            </a:r>
            <a:r>
              <a:rPr lang="en-US" altLang="en-US" sz="1200" dirty="0" smtClean="0">
                <a:solidFill>
                  <a:srgbClr val="656D78"/>
                </a:solidFill>
                <a:latin typeface="Source Sans Pro Light" panose="020B0403030403020204"/>
              </a:rPr>
              <a:t> and follow that plan with a passion to build your career and recognition. </a:t>
            </a:r>
            <a:endParaRPr lang="en-US" altLang="en-US" sz="1200" dirty="0">
              <a:solidFill>
                <a:srgbClr val="656D78"/>
              </a:solidFill>
              <a:latin typeface="Source Sans Pro Light" panose="020B0403030403020204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0" y="1967242"/>
            <a:ext cx="6132405" cy="3823633"/>
            <a:chOff x="6625864" y="1832111"/>
            <a:chExt cx="6820169" cy="4367730"/>
          </a:xfrm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676705" y="2559254"/>
              <a:ext cx="4769328" cy="727142"/>
            </a:xfrm>
            <a:custGeom>
              <a:avLst/>
              <a:gdLst>
                <a:gd name="connsiteX0" fmla="*/ 121465 w 4769328"/>
                <a:gd name="connsiteY0" fmla="*/ 0 h 727142"/>
                <a:gd name="connsiteX1" fmla="*/ 1221333 w 4769328"/>
                <a:gd name="connsiteY1" fmla="*/ 0 h 727142"/>
                <a:gd name="connsiteX2" fmla="*/ 1234446 w 4769328"/>
                <a:gd name="connsiteY2" fmla="*/ 6816 h 727142"/>
                <a:gd name="connsiteX3" fmla="*/ 1278775 w 4769328"/>
                <a:gd name="connsiteY3" fmla="*/ 43169 h 727142"/>
                <a:gd name="connsiteX4" fmla="*/ 1470324 w 4769328"/>
                <a:gd name="connsiteY4" fmla="*/ 253901 h 727142"/>
                <a:gd name="connsiteX5" fmla="*/ 1587382 w 4769328"/>
                <a:gd name="connsiteY5" fmla="*/ 300730 h 727142"/>
                <a:gd name="connsiteX6" fmla="*/ 1725723 w 4769328"/>
                <a:gd name="connsiteY6" fmla="*/ 307116 h 727142"/>
                <a:gd name="connsiteX7" fmla="*/ 1749135 w 4769328"/>
                <a:gd name="connsiteY7" fmla="*/ 45297 h 727142"/>
                <a:gd name="connsiteX8" fmla="*/ 1734004 w 4769328"/>
                <a:gd name="connsiteY8" fmla="*/ 3424 h 727142"/>
                <a:gd name="connsiteX9" fmla="*/ 1730442 w 4769328"/>
                <a:gd name="connsiteY9" fmla="*/ 0 h 727142"/>
                <a:gd name="connsiteX10" fmla="*/ 4769328 w 4769328"/>
                <a:gd name="connsiteY10" fmla="*/ 0 h 727142"/>
                <a:gd name="connsiteX11" fmla="*/ 4769328 w 4769328"/>
                <a:gd name="connsiteY11" fmla="*/ 727142 h 727142"/>
                <a:gd name="connsiteX12" fmla="*/ 306555 w 4769328"/>
                <a:gd name="connsiteY12" fmla="*/ 727142 h 727142"/>
                <a:gd name="connsiteX13" fmla="*/ 304002 w 4769328"/>
                <a:gd name="connsiteY13" fmla="*/ 717937 h 727142"/>
                <a:gd name="connsiteX14" fmla="*/ 12422 w 4769328"/>
                <a:gd name="connsiteY14" fmla="*/ 92127 h 727142"/>
                <a:gd name="connsiteX15" fmla="*/ 25192 w 4769328"/>
                <a:gd name="connsiteY15" fmla="*/ 19754 h 727142"/>
                <a:gd name="connsiteX16" fmla="*/ 108845 w 4769328"/>
                <a:gd name="connsiteY16" fmla="*/ 3478 h 727142"/>
                <a:gd name="connsiteX17" fmla="*/ 121465 w 4769328"/>
                <a:gd name="connsiteY17" fmla="*/ 0 h 72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69328" h="727142">
                  <a:moveTo>
                    <a:pt x="121465" y="0"/>
                  </a:moveTo>
                  <a:lnTo>
                    <a:pt x="1221333" y="0"/>
                  </a:lnTo>
                  <a:lnTo>
                    <a:pt x="1234446" y="6816"/>
                  </a:lnTo>
                  <a:cubicBezTo>
                    <a:pt x="1250974" y="17493"/>
                    <a:pt x="1265473" y="29333"/>
                    <a:pt x="1278775" y="43169"/>
                  </a:cubicBezTo>
                  <a:cubicBezTo>
                    <a:pt x="1331983" y="96384"/>
                    <a:pt x="1427757" y="249644"/>
                    <a:pt x="1470324" y="253901"/>
                  </a:cubicBezTo>
                  <a:cubicBezTo>
                    <a:pt x="1515019" y="256029"/>
                    <a:pt x="1544815" y="285830"/>
                    <a:pt x="1587382" y="300730"/>
                  </a:cubicBezTo>
                  <a:cubicBezTo>
                    <a:pt x="1632077" y="315630"/>
                    <a:pt x="1666130" y="370974"/>
                    <a:pt x="1725723" y="307116"/>
                  </a:cubicBezTo>
                  <a:cubicBezTo>
                    <a:pt x="1787445" y="243258"/>
                    <a:pt x="1757648" y="111284"/>
                    <a:pt x="1749135" y="45297"/>
                  </a:cubicBezTo>
                  <a:cubicBezTo>
                    <a:pt x="1746475" y="28801"/>
                    <a:pt x="1741553" y="15098"/>
                    <a:pt x="1734004" y="3424"/>
                  </a:cubicBezTo>
                  <a:lnTo>
                    <a:pt x="1730442" y="0"/>
                  </a:lnTo>
                  <a:lnTo>
                    <a:pt x="4769328" y="0"/>
                  </a:lnTo>
                  <a:lnTo>
                    <a:pt x="4769328" y="727142"/>
                  </a:lnTo>
                  <a:lnTo>
                    <a:pt x="306555" y="727142"/>
                  </a:lnTo>
                  <a:lnTo>
                    <a:pt x="304002" y="717937"/>
                  </a:lnTo>
                  <a:cubicBezTo>
                    <a:pt x="261436" y="524234"/>
                    <a:pt x="33705" y="145342"/>
                    <a:pt x="12422" y="92127"/>
                  </a:cubicBezTo>
                  <a:cubicBezTo>
                    <a:pt x="-10990" y="38912"/>
                    <a:pt x="1780" y="19754"/>
                    <a:pt x="25192" y="19754"/>
                  </a:cubicBezTo>
                  <a:cubicBezTo>
                    <a:pt x="33173" y="19754"/>
                    <a:pt x="65697" y="14366"/>
                    <a:pt x="108845" y="3478"/>
                  </a:cubicBezTo>
                  <a:lnTo>
                    <a:pt x="1214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41000">
                  <a:schemeClr val="accent2">
                    <a:lumMod val="60000"/>
                    <a:lumOff val="40000"/>
                  </a:schemeClr>
                </a:gs>
                <a:gs pos="83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7565934" y="1832112"/>
              <a:ext cx="5880099" cy="727143"/>
            </a:xfrm>
            <a:custGeom>
              <a:avLst/>
              <a:gdLst>
                <a:gd name="connsiteX0" fmla="*/ 1666414 w 5880099"/>
                <a:gd name="connsiteY0" fmla="*/ 520134 h 727143"/>
                <a:gd name="connsiteX1" fmla="*/ 1793615 w 5880099"/>
                <a:gd name="connsiteY1" fmla="*/ 544680 h 727143"/>
                <a:gd name="connsiteX2" fmla="*/ 2119249 w 5880099"/>
                <a:gd name="connsiteY2" fmla="*/ 646853 h 727143"/>
                <a:gd name="connsiteX3" fmla="*/ 2288717 w 5880099"/>
                <a:gd name="connsiteY3" fmla="*/ 704591 h 727143"/>
                <a:gd name="connsiteX4" fmla="*/ 2332104 w 5880099"/>
                <a:gd name="connsiteY4" fmla="*/ 727143 h 727143"/>
                <a:gd name="connsiteX5" fmla="*/ 1232236 w 5880099"/>
                <a:gd name="connsiteY5" fmla="*/ 727143 h 727143"/>
                <a:gd name="connsiteX6" fmla="*/ 1265791 w 5880099"/>
                <a:gd name="connsiteY6" fmla="*/ 717895 h 727143"/>
                <a:gd name="connsiteX7" fmla="*/ 1459468 w 5880099"/>
                <a:gd name="connsiteY7" fmla="*/ 629824 h 727143"/>
                <a:gd name="connsiteX8" fmla="*/ 1636119 w 5880099"/>
                <a:gd name="connsiteY8" fmla="*/ 521265 h 727143"/>
                <a:gd name="connsiteX9" fmla="*/ 1666414 w 5880099"/>
                <a:gd name="connsiteY9" fmla="*/ 520134 h 727143"/>
                <a:gd name="connsiteX10" fmla="*/ 0 w 5880099"/>
                <a:gd name="connsiteY10" fmla="*/ 0 h 727143"/>
                <a:gd name="connsiteX11" fmla="*/ 5880099 w 5880099"/>
                <a:gd name="connsiteY11" fmla="*/ 0 h 727143"/>
                <a:gd name="connsiteX12" fmla="*/ 5880099 w 5880099"/>
                <a:gd name="connsiteY12" fmla="*/ 727143 h 727143"/>
                <a:gd name="connsiteX13" fmla="*/ 2841213 w 5880099"/>
                <a:gd name="connsiteY13" fmla="*/ 727143 h 727143"/>
                <a:gd name="connsiteX14" fmla="*/ 2813881 w 5880099"/>
                <a:gd name="connsiteY14" fmla="*/ 700866 h 727143"/>
                <a:gd name="connsiteX15" fmla="*/ 2696024 w 5880099"/>
                <a:gd name="connsiteY15" fmla="*/ 659624 h 727143"/>
                <a:gd name="connsiteX16" fmla="*/ 2421471 w 5880099"/>
                <a:gd name="connsiteY16" fmla="*/ 570223 h 727143"/>
                <a:gd name="connsiteX17" fmla="*/ 1878748 w 5880099"/>
                <a:gd name="connsiteY17" fmla="*/ 289247 h 727143"/>
                <a:gd name="connsiteX18" fmla="*/ 1531831 w 5880099"/>
                <a:gd name="connsiteY18" fmla="*/ 267961 h 727143"/>
                <a:gd name="connsiteX19" fmla="*/ 1157246 w 5880099"/>
                <a:gd name="connsiteY19" fmla="*/ 374391 h 727143"/>
                <a:gd name="connsiteX20" fmla="*/ 1055087 w 5880099"/>
                <a:gd name="connsiteY20" fmla="*/ 419092 h 727143"/>
                <a:gd name="connsiteX21" fmla="*/ 776276 w 5880099"/>
                <a:gd name="connsiteY21" fmla="*/ 457407 h 727143"/>
                <a:gd name="connsiteX22" fmla="*/ 625165 w 5880099"/>
                <a:gd name="connsiteY22" fmla="*/ 574480 h 727143"/>
                <a:gd name="connsiteX23" fmla="*/ 503850 w 5880099"/>
                <a:gd name="connsiteY23" fmla="*/ 589380 h 727143"/>
                <a:gd name="connsiteX24" fmla="*/ 371894 w 5880099"/>
                <a:gd name="connsiteY24" fmla="*/ 431863 h 727143"/>
                <a:gd name="connsiteX25" fmla="*/ 252708 w 5880099"/>
                <a:gd name="connsiteY25" fmla="*/ 65743 h 727143"/>
                <a:gd name="connsiteX26" fmla="*/ 58129 w 5880099"/>
                <a:gd name="connsiteY26" fmla="*/ 1 h 727143"/>
                <a:gd name="connsiteX27" fmla="*/ 0 w 5880099"/>
                <a:gd name="connsiteY27" fmla="*/ 3776 h 72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880099" h="727143">
                  <a:moveTo>
                    <a:pt x="1666414" y="520134"/>
                  </a:moveTo>
                  <a:cubicBezTo>
                    <a:pt x="1697442" y="518737"/>
                    <a:pt x="1732958" y="519137"/>
                    <a:pt x="1793615" y="544680"/>
                  </a:cubicBezTo>
                  <a:cubicBezTo>
                    <a:pt x="1876620" y="580866"/>
                    <a:pt x="1974523" y="602152"/>
                    <a:pt x="2119249" y="646853"/>
                  </a:cubicBezTo>
                  <a:cubicBezTo>
                    <a:pt x="2191612" y="669203"/>
                    <a:pt x="2245884" y="686232"/>
                    <a:pt x="2288717" y="704591"/>
                  </a:cubicBezTo>
                  <a:lnTo>
                    <a:pt x="2332104" y="727143"/>
                  </a:lnTo>
                  <a:lnTo>
                    <a:pt x="1232236" y="727143"/>
                  </a:lnTo>
                  <a:lnTo>
                    <a:pt x="1265791" y="717895"/>
                  </a:lnTo>
                  <a:cubicBezTo>
                    <a:pt x="1330705" y="698471"/>
                    <a:pt x="1406260" y="669203"/>
                    <a:pt x="1459468" y="629824"/>
                  </a:cubicBezTo>
                  <a:cubicBezTo>
                    <a:pt x="1565884" y="551065"/>
                    <a:pt x="1595681" y="521265"/>
                    <a:pt x="1636119" y="521265"/>
                  </a:cubicBezTo>
                  <a:cubicBezTo>
                    <a:pt x="1646229" y="521265"/>
                    <a:pt x="1656072" y="520600"/>
                    <a:pt x="1666414" y="520134"/>
                  </a:cubicBezTo>
                  <a:close/>
                  <a:moveTo>
                    <a:pt x="0" y="0"/>
                  </a:moveTo>
                  <a:lnTo>
                    <a:pt x="5880099" y="0"/>
                  </a:lnTo>
                  <a:lnTo>
                    <a:pt x="5880099" y="727143"/>
                  </a:lnTo>
                  <a:lnTo>
                    <a:pt x="2841213" y="727143"/>
                  </a:lnTo>
                  <a:lnTo>
                    <a:pt x="2813881" y="700866"/>
                  </a:lnTo>
                  <a:cubicBezTo>
                    <a:pt x="2787542" y="684104"/>
                    <a:pt x="2749232" y="672396"/>
                    <a:pt x="2696024" y="659624"/>
                  </a:cubicBezTo>
                  <a:cubicBezTo>
                    <a:pt x="2587480" y="634081"/>
                    <a:pt x="2570454" y="659624"/>
                    <a:pt x="2421471" y="570223"/>
                  </a:cubicBezTo>
                  <a:cubicBezTo>
                    <a:pt x="2272488" y="482950"/>
                    <a:pt x="1925571" y="319047"/>
                    <a:pt x="1878748" y="289247"/>
                  </a:cubicBezTo>
                  <a:cubicBezTo>
                    <a:pt x="1831925" y="261575"/>
                    <a:pt x="1695712" y="229646"/>
                    <a:pt x="1531831" y="267961"/>
                  </a:cubicBezTo>
                  <a:cubicBezTo>
                    <a:pt x="1367950" y="306276"/>
                    <a:pt x="1189171" y="374391"/>
                    <a:pt x="1157246" y="374391"/>
                  </a:cubicBezTo>
                  <a:cubicBezTo>
                    <a:pt x="1125321" y="374391"/>
                    <a:pt x="1055087" y="393548"/>
                    <a:pt x="1055087" y="419092"/>
                  </a:cubicBezTo>
                  <a:cubicBezTo>
                    <a:pt x="1055087" y="419092"/>
                    <a:pt x="863537" y="397806"/>
                    <a:pt x="776276" y="457407"/>
                  </a:cubicBezTo>
                  <a:cubicBezTo>
                    <a:pt x="686886" y="517008"/>
                    <a:pt x="680501" y="551065"/>
                    <a:pt x="625165" y="574480"/>
                  </a:cubicBezTo>
                  <a:cubicBezTo>
                    <a:pt x="567700" y="595766"/>
                    <a:pt x="533647" y="595766"/>
                    <a:pt x="503850" y="589380"/>
                  </a:cubicBezTo>
                  <a:cubicBezTo>
                    <a:pt x="503850" y="589380"/>
                    <a:pt x="339969" y="527651"/>
                    <a:pt x="371894" y="431863"/>
                  </a:cubicBezTo>
                  <a:cubicBezTo>
                    <a:pt x="403819" y="338205"/>
                    <a:pt x="410204" y="187074"/>
                    <a:pt x="252708" y="65743"/>
                  </a:cubicBezTo>
                  <a:cubicBezTo>
                    <a:pt x="193647" y="21042"/>
                    <a:pt x="125009" y="1486"/>
                    <a:pt x="58129" y="1"/>
                  </a:cubicBezTo>
                  <a:lnTo>
                    <a:pt x="0" y="37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4100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9898038" y="2559254"/>
              <a:ext cx="542487" cy="337204"/>
            </a:xfrm>
            <a:custGeom>
              <a:avLst/>
              <a:gdLst>
                <a:gd name="connsiteX0" fmla="*/ 0 w 542487"/>
                <a:gd name="connsiteY0" fmla="*/ 0 h 337204"/>
                <a:gd name="connsiteX1" fmla="*/ 509109 w 542487"/>
                <a:gd name="connsiteY1" fmla="*/ 0 h 337204"/>
                <a:gd name="connsiteX2" fmla="*/ 512671 w 542487"/>
                <a:gd name="connsiteY2" fmla="*/ 3424 h 337204"/>
                <a:gd name="connsiteX3" fmla="*/ 527802 w 542487"/>
                <a:gd name="connsiteY3" fmla="*/ 45297 h 337204"/>
                <a:gd name="connsiteX4" fmla="*/ 504390 w 542487"/>
                <a:gd name="connsiteY4" fmla="*/ 307116 h 337204"/>
                <a:gd name="connsiteX5" fmla="*/ 366049 w 542487"/>
                <a:gd name="connsiteY5" fmla="*/ 300730 h 337204"/>
                <a:gd name="connsiteX6" fmla="*/ 248991 w 542487"/>
                <a:gd name="connsiteY6" fmla="*/ 253901 h 337204"/>
                <a:gd name="connsiteX7" fmla="*/ 57442 w 542487"/>
                <a:gd name="connsiteY7" fmla="*/ 43169 h 337204"/>
                <a:gd name="connsiteX8" fmla="*/ 13113 w 542487"/>
                <a:gd name="connsiteY8" fmla="*/ 6816 h 337204"/>
                <a:gd name="connsiteX9" fmla="*/ 0 w 542487"/>
                <a:gd name="connsiteY9" fmla="*/ 0 h 33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87" h="337204">
                  <a:moveTo>
                    <a:pt x="0" y="0"/>
                  </a:moveTo>
                  <a:lnTo>
                    <a:pt x="509109" y="0"/>
                  </a:lnTo>
                  <a:lnTo>
                    <a:pt x="512671" y="3424"/>
                  </a:lnTo>
                  <a:cubicBezTo>
                    <a:pt x="520220" y="15098"/>
                    <a:pt x="525142" y="28801"/>
                    <a:pt x="527802" y="45297"/>
                  </a:cubicBezTo>
                  <a:cubicBezTo>
                    <a:pt x="536315" y="111284"/>
                    <a:pt x="566112" y="243258"/>
                    <a:pt x="504390" y="307116"/>
                  </a:cubicBezTo>
                  <a:cubicBezTo>
                    <a:pt x="444797" y="370974"/>
                    <a:pt x="410744" y="315630"/>
                    <a:pt x="366049" y="300730"/>
                  </a:cubicBezTo>
                  <a:cubicBezTo>
                    <a:pt x="323482" y="285830"/>
                    <a:pt x="293686" y="256029"/>
                    <a:pt x="248991" y="253901"/>
                  </a:cubicBezTo>
                  <a:cubicBezTo>
                    <a:pt x="206424" y="249644"/>
                    <a:pt x="110650" y="96384"/>
                    <a:pt x="57442" y="43169"/>
                  </a:cubicBezTo>
                  <a:cubicBezTo>
                    <a:pt x="44140" y="29333"/>
                    <a:pt x="29641" y="17493"/>
                    <a:pt x="13113" y="6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9308469" y="4013538"/>
              <a:ext cx="4137564" cy="727142"/>
            </a:xfrm>
            <a:custGeom>
              <a:avLst/>
              <a:gdLst>
                <a:gd name="connsiteX0" fmla="*/ 101524 w 4137564"/>
                <a:gd name="connsiteY0" fmla="*/ 0 h 727142"/>
                <a:gd name="connsiteX1" fmla="*/ 4137564 w 4137564"/>
                <a:gd name="connsiteY1" fmla="*/ 0 h 727142"/>
                <a:gd name="connsiteX2" fmla="*/ 4137564 w 4137564"/>
                <a:gd name="connsiteY2" fmla="*/ 727142 h 727142"/>
                <a:gd name="connsiteX3" fmla="*/ 285212 w 4137564"/>
                <a:gd name="connsiteY3" fmla="*/ 727142 h 727142"/>
                <a:gd name="connsiteX4" fmla="*/ 275951 w 4137564"/>
                <a:gd name="connsiteY4" fmla="*/ 705685 h 727142"/>
                <a:gd name="connsiteX5" fmla="*/ 0 w 4137564"/>
                <a:gd name="connsiteY5" fmla="*/ 287514 h 727142"/>
                <a:gd name="connsiteX6" fmla="*/ 104084 w 4137564"/>
                <a:gd name="connsiteY6" fmla="*/ 15759 h 727142"/>
                <a:gd name="connsiteX7" fmla="*/ 101524 w 4137564"/>
                <a:gd name="connsiteY7" fmla="*/ 0 h 72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7564" h="727142">
                  <a:moveTo>
                    <a:pt x="101524" y="0"/>
                  </a:moveTo>
                  <a:lnTo>
                    <a:pt x="4137564" y="0"/>
                  </a:lnTo>
                  <a:lnTo>
                    <a:pt x="4137564" y="727142"/>
                  </a:lnTo>
                  <a:lnTo>
                    <a:pt x="285212" y="727142"/>
                  </a:lnTo>
                  <a:lnTo>
                    <a:pt x="275951" y="705685"/>
                  </a:lnTo>
                  <a:cubicBezTo>
                    <a:pt x="222277" y="590840"/>
                    <a:pt x="106949" y="391283"/>
                    <a:pt x="0" y="287514"/>
                  </a:cubicBezTo>
                  <a:cubicBezTo>
                    <a:pt x="0" y="287514"/>
                    <a:pt x="114065" y="186472"/>
                    <a:pt x="104084" y="15759"/>
                  </a:cubicBezTo>
                  <a:lnTo>
                    <a:pt x="1015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41000">
                  <a:schemeClr val="accent4">
                    <a:lumMod val="60000"/>
                    <a:lumOff val="4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8983260" y="3286397"/>
              <a:ext cx="4462773" cy="727141"/>
            </a:xfrm>
            <a:custGeom>
              <a:avLst/>
              <a:gdLst>
                <a:gd name="connsiteX0" fmla="*/ 0 w 4462773"/>
                <a:gd name="connsiteY0" fmla="*/ 0 h 727141"/>
                <a:gd name="connsiteX1" fmla="*/ 4462773 w 4462773"/>
                <a:gd name="connsiteY1" fmla="*/ 0 h 727141"/>
                <a:gd name="connsiteX2" fmla="*/ 4462773 w 4462773"/>
                <a:gd name="connsiteY2" fmla="*/ 727141 h 727141"/>
                <a:gd name="connsiteX3" fmla="*/ 426733 w 4462773"/>
                <a:gd name="connsiteY3" fmla="*/ 727141 h 727141"/>
                <a:gd name="connsiteX4" fmla="*/ 416727 w 4462773"/>
                <a:gd name="connsiteY4" fmla="*/ 665563 h 727141"/>
                <a:gd name="connsiteX5" fmla="*/ 206023 w 4462773"/>
                <a:gd name="connsiteY5" fmla="*/ 333501 h 727141"/>
                <a:gd name="connsiteX6" fmla="*/ 16274 w 4462773"/>
                <a:gd name="connsiteY6" fmla="*/ 58690 h 727141"/>
                <a:gd name="connsiteX7" fmla="*/ 0 w 4462773"/>
                <a:gd name="connsiteY7" fmla="*/ 0 h 72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773" h="727141">
                  <a:moveTo>
                    <a:pt x="0" y="0"/>
                  </a:moveTo>
                  <a:lnTo>
                    <a:pt x="4462773" y="0"/>
                  </a:lnTo>
                  <a:lnTo>
                    <a:pt x="4462773" y="727141"/>
                  </a:lnTo>
                  <a:lnTo>
                    <a:pt x="426733" y="727141"/>
                  </a:lnTo>
                  <a:lnTo>
                    <a:pt x="416727" y="665563"/>
                  </a:lnTo>
                  <a:cubicBezTo>
                    <a:pt x="361391" y="446317"/>
                    <a:pt x="278386" y="378201"/>
                    <a:pt x="206023" y="333501"/>
                  </a:cubicBezTo>
                  <a:cubicBezTo>
                    <a:pt x="142706" y="294388"/>
                    <a:pt x="64722" y="208013"/>
                    <a:pt x="16274" y="5869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41000">
                  <a:schemeClr val="accent3">
                    <a:lumMod val="60000"/>
                    <a:lumOff val="40000"/>
                  </a:schemeClr>
                </a:gs>
                <a:gs pos="83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0167877" y="5467819"/>
              <a:ext cx="3278156" cy="727142"/>
            </a:xfrm>
            <a:custGeom>
              <a:avLst/>
              <a:gdLst>
                <a:gd name="connsiteX0" fmla="*/ 0 w 3278156"/>
                <a:gd name="connsiteY0" fmla="*/ 0 h 727142"/>
                <a:gd name="connsiteX1" fmla="*/ 3278156 w 3278156"/>
                <a:gd name="connsiteY1" fmla="*/ 0 h 727142"/>
                <a:gd name="connsiteX2" fmla="*/ 3278156 w 3278156"/>
                <a:gd name="connsiteY2" fmla="*/ 727142 h 727142"/>
                <a:gd name="connsiteX3" fmla="*/ 0 w 3278156"/>
                <a:gd name="connsiteY3" fmla="*/ 727142 h 727142"/>
                <a:gd name="connsiteX4" fmla="*/ 0 w 3278156"/>
                <a:gd name="connsiteY4" fmla="*/ 0 h 72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8156" h="727142">
                  <a:moveTo>
                    <a:pt x="0" y="0"/>
                  </a:moveTo>
                  <a:lnTo>
                    <a:pt x="3278156" y="0"/>
                  </a:lnTo>
                  <a:lnTo>
                    <a:pt x="3278156" y="727142"/>
                  </a:lnTo>
                  <a:lnTo>
                    <a:pt x="0" y="727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9593681" y="4740681"/>
              <a:ext cx="3852352" cy="727139"/>
            </a:xfrm>
            <a:custGeom>
              <a:avLst/>
              <a:gdLst>
                <a:gd name="connsiteX0" fmla="*/ 0 w 3852352"/>
                <a:gd name="connsiteY0" fmla="*/ 0 h 727139"/>
                <a:gd name="connsiteX1" fmla="*/ 3852352 w 3852352"/>
                <a:gd name="connsiteY1" fmla="*/ 0 h 727139"/>
                <a:gd name="connsiteX2" fmla="*/ 3852352 w 3852352"/>
                <a:gd name="connsiteY2" fmla="*/ 727139 h 727139"/>
                <a:gd name="connsiteX3" fmla="*/ 574196 w 3852352"/>
                <a:gd name="connsiteY3" fmla="*/ 727139 h 727139"/>
                <a:gd name="connsiteX4" fmla="*/ 574196 w 3852352"/>
                <a:gd name="connsiteY4" fmla="*/ 672169 h 727139"/>
                <a:gd name="connsiteX5" fmla="*/ 562128 w 3852352"/>
                <a:gd name="connsiteY5" fmla="*/ 658467 h 727139"/>
                <a:gd name="connsiteX6" fmla="*/ 425649 w 3852352"/>
                <a:gd name="connsiteY6" fmla="*/ 477801 h 727139"/>
                <a:gd name="connsiteX7" fmla="*/ 48935 w 3852352"/>
                <a:gd name="connsiteY7" fmla="*/ 122324 h 727139"/>
                <a:gd name="connsiteX8" fmla="*/ 21267 w 3852352"/>
                <a:gd name="connsiteY8" fmla="*/ 58466 h 727139"/>
                <a:gd name="connsiteX9" fmla="*/ 12114 w 3852352"/>
                <a:gd name="connsiteY9" fmla="*/ 28071 h 727139"/>
                <a:gd name="connsiteX10" fmla="*/ 0 w 3852352"/>
                <a:gd name="connsiteY10" fmla="*/ 0 h 7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2352" h="727139">
                  <a:moveTo>
                    <a:pt x="0" y="0"/>
                  </a:moveTo>
                  <a:lnTo>
                    <a:pt x="3852352" y="0"/>
                  </a:lnTo>
                  <a:lnTo>
                    <a:pt x="3852352" y="727139"/>
                  </a:lnTo>
                  <a:lnTo>
                    <a:pt x="574196" y="727139"/>
                  </a:lnTo>
                  <a:lnTo>
                    <a:pt x="574196" y="672169"/>
                  </a:lnTo>
                  <a:lnTo>
                    <a:pt x="562128" y="658467"/>
                  </a:lnTo>
                  <a:cubicBezTo>
                    <a:pt x="514507" y="603389"/>
                    <a:pt x="458638" y="534209"/>
                    <a:pt x="425649" y="477801"/>
                  </a:cubicBezTo>
                  <a:cubicBezTo>
                    <a:pt x="359671" y="364985"/>
                    <a:pt x="223458" y="201082"/>
                    <a:pt x="48935" y="122324"/>
                  </a:cubicBezTo>
                  <a:cubicBezTo>
                    <a:pt x="48935" y="122324"/>
                    <a:pt x="27652" y="109552"/>
                    <a:pt x="21267" y="58466"/>
                  </a:cubicBezTo>
                  <a:cubicBezTo>
                    <a:pt x="20469" y="52080"/>
                    <a:pt x="17310" y="41670"/>
                    <a:pt x="12114" y="28071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41000">
                  <a:schemeClr val="accent5">
                    <a:lumMod val="60000"/>
                    <a:lumOff val="40000"/>
                  </a:schemeClr>
                </a:gs>
                <a:gs pos="83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0167877" y="6194962"/>
              <a:ext cx="3278156" cy="4879"/>
            </a:xfrm>
            <a:custGeom>
              <a:avLst/>
              <a:gdLst>
                <a:gd name="connsiteX0" fmla="*/ 0 w 3278156"/>
                <a:gd name="connsiteY0" fmla="*/ 0 h 4879"/>
                <a:gd name="connsiteX1" fmla="*/ 3278156 w 3278156"/>
                <a:gd name="connsiteY1" fmla="*/ 0 h 4879"/>
                <a:gd name="connsiteX2" fmla="*/ 3278156 w 3278156"/>
                <a:gd name="connsiteY2" fmla="*/ 5 h 4879"/>
                <a:gd name="connsiteX3" fmla="*/ 3278156 w 3278156"/>
                <a:gd name="connsiteY3" fmla="*/ 4879 h 4879"/>
                <a:gd name="connsiteX4" fmla="*/ 106250 w 3278156"/>
                <a:gd name="connsiteY4" fmla="*/ 4879 h 4879"/>
                <a:gd name="connsiteX5" fmla="*/ 106250 w 3278156"/>
                <a:gd name="connsiteY5" fmla="*/ 4339 h 4879"/>
                <a:gd name="connsiteX6" fmla="*/ 0 w 3278156"/>
                <a:gd name="connsiteY6" fmla="*/ 4339 h 4879"/>
                <a:gd name="connsiteX7" fmla="*/ 0 w 3278156"/>
                <a:gd name="connsiteY7" fmla="*/ 0 h 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8156" h="4879">
                  <a:moveTo>
                    <a:pt x="0" y="0"/>
                  </a:moveTo>
                  <a:lnTo>
                    <a:pt x="3278156" y="0"/>
                  </a:lnTo>
                  <a:lnTo>
                    <a:pt x="3278156" y="5"/>
                  </a:lnTo>
                  <a:lnTo>
                    <a:pt x="3278156" y="4879"/>
                  </a:lnTo>
                  <a:lnTo>
                    <a:pt x="106250" y="4879"/>
                  </a:lnTo>
                  <a:lnTo>
                    <a:pt x="106250" y="4339"/>
                  </a:lnTo>
                  <a:lnTo>
                    <a:pt x="0" y="4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125822" y="5963555"/>
              <a:ext cx="524062" cy="176511"/>
            </a:xfrm>
            <a:custGeom>
              <a:avLst/>
              <a:gdLst>
                <a:gd name="connsiteX0" fmla="*/ 78469 w 524062"/>
                <a:gd name="connsiteY0" fmla="*/ 0 h 176511"/>
                <a:gd name="connsiteX1" fmla="*/ 524062 w 524062"/>
                <a:gd name="connsiteY1" fmla="*/ 0 h 176511"/>
                <a:gd name="connsiteX2" fmla="*/ 499455 w 524062"/>
                <a:gd name="connsiteY2" fmla="*/ 14839 h 176511"/>
                <a:gd name="connsiteX3" fmla="*/ 3556 w 524062"/>
                <a:gd name="connsiteY3" fmla="*/ 146812 h 176511"/>
                <a:gd name="connsiteX4" fmla="*/ 49048 w 524062"/>
                <a:gd name="connsiteY4" fmla="*/ 18098 h 176511"/>
                <a:gd name="connsiteX5" fmla="*/ 78469 w 524062"/>
                <a:gd name="connsiteY5" fmla="*/ 0 h 17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062" h="176511">
                  <a:moveTo>
                    <a:pt x="78469" y="0"/>
                  </a:moveTo>
                  <a:lnTo>
                    <a:pt x="524062" y="0"/>
                  </a:lnTo>
                  <a:lnTo>
                    <a:pt x="499455" y="14839"/>
                  </a:lnTo>
                  <a:cubicBezTo>
                    <a:pt x="275981" y="153198"/>
                    <a:pt x="20582" y="219185"/>
                    <a:pt x="3556" y="146812"/>
                  </a:cubicBezTo>
                  <a:cubicBezTo>
                    <a:pt x="-7618" y="92533"/>
                    <a:pt x="7546" y="51425"/>
                    <a:pt x="49048" y="18098"/>
                  </a:cubicBezTo>
                  <a:lnTo>
                    <a:pt x="7846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0076515" y="5963554"/>
              <a:ext cx="197612" cy="231412"/>
            </a:xfrm>
            <a:custGeom>
              <a:avLst/>
              <a:gdLst>
                <a:gd name="connsiteX0" fmla="*/ 72522 w 197612"/>
                <a:gd name="connsiteY0" fmla="*/ 0 h 231412"/>
                <a:gd name="connsiteX1" fmla="*/ 197612 w 197612"/>
                <a:gd name="connsiteY1" fmla="*/ 0 h 231412"/>
                <a:gd name="connsiteX2" fmla="*/ 197612 w 197612"/>
                <a:gd name="connsiteY2" fmla="*/ 170535 h 231412"/>
                <a:gd name="connsiteX3" fmla="*/ 163229 w 197612"/>
                <a:gd name="connsiteY3" fmla="*/ 198863 h 231412"/>
                <a:gd name="connsiteX4" fmla="*/ 8793 w 197612"/>
                <a:gd name="connsiteY4" fmla="*/ 202156 h 231412"/>
                <a:gd name="connsiteX5" fmla="*/ 59873 w 197612"/>
                <a:gd name="connsiteY5" fmla="*/ 91468 h 231412"/>
                <a:gd name="connsiteX6" fmla="*/ 69716 w 197612"/>
                <a:gd name="connsiteY6" fmla="*/ 41911 h 231412"/>
                <a:gd name="connsiteX7" fmla="*/ 72522 w 197612"/>
                <a:gd name="connsiteY7" fmla="*/ 0 h 23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612" h="231412">
                  <a:moveTo>
                    <a:pt x="72522" y="0"/>
                  </a:moveTo>
                  <a:lnTo>
                    <a:pt x="197612" y="0"/>
                  </a:lnTo>
                  <a:lnTo>
                    <a:pt x="197612" y="170535"/>
                  </a:lnTo>
                  <a:lnTo>
                    <a:pt x="163229" y="198863"/>
                  </a:lnTo>
                  <a:cubicBezTo>
                    <a:pt x="94990" y="246058"/>
                    <a:pt x="32736" y="237278"/>
                    <a:pt x="8793" y="202156"/>
                  </a:cubicBezTo>
                  <a:cubicBezTo>
                    <a:pt x="-23132" y="153198"/>
                    <a:pt x="40717" y="127655"/>
                    <a:pt x="59873" y="91468"/>
                  </a:cubicBezTo>
                  <a:cubicBezTo>
                    <a:pt x="64129" y="81889"/>
                    <a:pt x="67322" y="64062"/>
                    <a:pt x="69716" y="41911"/>
                  </a:cubicBezTo>
                  <a:lnTo>
                    <a:pt x="725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6625864" y="2559253"/>
              <a:ext cx="3814661" cy="727143"/>
            </a:xfrm>
            <a:custGeom>
              <a:avLst/>
              <a:gdLst>
                <a:gd name="connsiteX0" fmla="*/ 208840 w 3814661"/>
                <a:gd name="connsiteY0" fmla="*/ 128372 h 727143"/>
                <a:gd name="connsiteX1" fmla="*/ 307395 w 3814661"/>
                <a:gd name="connsiteY1" fmla="*/ 247516 h 727143"/>
                <a:gd name="connsiteX2" fmla="*/ 343577 w 3814661"/>
                <a:gd name="connsiteY2" fmla="*/ 471020 h 727143"/>
                <a:gd name="connsiteX3" fmla="*/ 499107 w 3814661"/>
                <a:gd name="connsiteY3" fmla="*/ 717746 h 727143"/>
                <a:gd name="connsiteX4" fmla="*/ 508283 w 3814661"/>
                <a:gd name="connsiteY4" fmla="*/ 727143 h 727143"/>
                <a:gd name="connsiteX5" fmla="*/ 271015 w 3814661"/>
                <a:gd name="connsiteY5" fmla="*/ 727143 h 727143"/>
                <a:gd name="connsiteX6" fmla="*/ 270981 w 3814661"/>
                <a:gd name="connsiteY6" fmla="*/ 727084 h 727143"/>
                <a:gd name="connsiteX7" fmla="*/ 209492 w 3814661"/>
                <a:gd name="connsiteY7" fmla="*/ 617894 h 727143"/>
                <a:gd name="connsiteX8" fmla="*/ 62638 w 3814661"/>
                <a:gd name="connsiteY8" fmla="*/ 471020 h 727143"/>
                <a:gd name="connsiteX9" fmla="*/ 3045 w 3814661"/>
                <a:gd name="connsiteY9" fmla="*/ 345432 h 727143"/>
                <a:gd name="connsiteX10" fmla="*/ 58381 w 3814661"/>
                <a:gd name="connsiteY10" fmla="*/ 258159 h 727143"/>
                <a:gd name="connsiteX11" fmla="*/ 130744 w 3814661"/>
                <a:gd name="connsiteY11" fmla="*/ 192172 h 727143"/>
                <a:gd name="connsiteX12" fmla="*/ 171182 w 3814661"/>
                <a:gd name="connsiteY12" fmla="*/ 151729 h 727143"/>
                <a:gd name="connsiteX13" fmla="*/ 192466 w 3814661"/>
                <a:gd name="connsiteY13" fmla="*/ 134700 h 727143"/>
                <a:gd name="connsiteX14" fmla="*/ 208840 w 3814661"/>
                <a:gd name="connsiteY14" fmla="*/ 128372 h 727143"/>
                <a:gd name="connsiteX15" fmla="*/ 3272174 w 3814661"/>
                <a:gd name="connsiteY15" fmla="*/ 0 h 727143"/>
                <a:gd name="connsiteX16" fmla="*/ 3781283 w 3814661"/>
                <a:gd name="connsiteY16" fmla="*/ 0 h 727143"/>
                <a:gd name="connsiteX17" fmla="*/ 3784845 w 3814661"/>
                <a:gd name="connsiteY17" fmla="*/ 3424 h 727143"/>
                <a:gd name="connsiteX18" fmla="*/ 3799976 w 3814661"/>
                <a:gd name="connsiteY18" fmla="*/ 45297 h 727143"/>
                <a:gd name="connsiteX19" fmla="*/ 3776564 w 3814661"/>
                <a:gd name="connsiteY19" fmla="*/ 307116 h 727143"/>
                <a:gd name="connsiteX20" fmla="*/ 3638223 w 3814661"/>
                <a:gd name="connsiteY20" fmla="*/ 300730 h 727143"/>
                <a:gd name="connsiteX21" fmla="*/ 3521165 w 3814661"/>
                <a:gd name="connsiteY21" fmla="*/ 253901 h 727143"/>
                <a:gd name="connsiteX22" fmla="*/ 3329616 w 3814661"/>
                <a:gd name="connsiteY22" fmla="*/ 43169 h 727143"/>
                <a:gd name="connsiteX23" fmla="*/ 3285287 w 3814661"/>
                <a:gd name="connsiteY23" fmla="*/ 6816 h 727143"/>
                <a:gd name="connsiteX24" fmla="*/ 773176 w 3814661"/>
                <a:gd name="connsiteY24" fmla="*/ 0 h 727143"/>
                <a:gd name="connsiteX25" fmla="*/ 2172306 w 3814661"/>
                <a:gd name="connsiteY25" fmla="*/ 0 h 727143"/>
                <a:gd name="connsiteX26" fmla="*/ 2159686 w 3814661"/>
                <a:gd name="connsiteY26" fmla="*/ 3478 h 727143"/>
                <a:gd name="connsiteX27" fmla="*/ 2076033 w 3814661"/>
                <a:gd name="connsiteY27" fmla="*/ 19754 h 727143"/>
                <a:gd name="connsiteX28" fmla="*/ 2063263 w 3814661"/>
                <a:gd name="connsiteY28" fmla="*/ 92127 h 727143"/>
                <a:gd name="connsiteX29" fmla="*/ 2354843 w 3814661"/>
                <a:gd name="connsiteY29" fmla="*/ 717937 h 727143"/>
                <a:gd name="connsiteX30" fmla="*/ 2357396 w 3814661"/>
                <a:gd name="connsiteY30" fmla="*/ 727142 h 727143"/>
                <a:gd name="connsiteX31" fmla="*/ 1252707 w 3814661"/>
                <a:gd name="connsiteY31" fmla="*/ 727142 h 727143"/>
                <a:gd name="connsiteX32" fmla="*/ 1246419 w 3814661"/>
                <a:gd name="connsiteY32" fmla="*/ 721812 h 727143"/>
                <a:gd name="connsiteX33" fmla="*/ 1139570 w 3814661"/>
                <a:gd name="connsiteY33" fmla="*/ 630664 h 727143"/>
                <a:gd name="connsiteX34" fmla="*/ 1124672 w 3814661"/>
                <a:gd name="connsiteY34" fmla="*/ 645564 h 727143"/>
                <a:gd name="connsiteX35" fmla="*/ 1071962 w 3814661"/>
                <a:gd name="connsiteY35" fmla="*/ 714977 h 727143"/>
                <a:gd name="connsiteX36" fmla="*/ 1062065 w 3814661"/>
                <a:gd name="connsiteY36" fmla="*/ 727142 h 727143"/>
                <a:gd name="connsiteX37" fmla="*/ 676901 w 3814661"/>
                <a:gd name="connsiteY37" fmla="*/ 727142 h 727143"/>
                <a:gd name="connsiteX38" fmla="*/ 686769 w 3814661"/>
                <a:gd name="connsiteY38" fmla="*/ 711950 h 727143"/>
                <a:gd name="connsiteX39" fmla="*/ 796910 w 3814661"/>
                <a:gd name="connsiteY39" fmla="*/ 602992 h 727143"/>
                <a:gd name="connsiteX40" fmla="*/ 903326 w 3814661"/>
                <a:gd name="connsiteY40" fmla="*/ 422061 h 727143"/>
                <a:gd name="connsiteX41" fmla="*/ 919226 w 3814661"/>
                <a:gd name="connsiteY41" fmla="*/ 374508 h 727143"/>
                <a:gd name="connsiteX42" fmla="*/ 940070 w 3814661"/>
                <a:gd name="connsiteY42" fmla="*/ 335775 h 727143"/>
                <a:gd name="connsiteX43" fmla="*/ 943930 w 3814661"/>
                <a:gd name="connsiteY43" fmla="*/ 328602 h 727143"/>
                <a:gd name="connsiteX44" fmla="*/ 1088490 w 3814661"/>
                <a:gd name="connsiteY44" fmla="*/ 168757 h 727143"/>
                <a:gd name="connsiteX45" fmla="*/ 1013999 w 3814661"/>
                <a:gd name="connsiteY45" fmla="*/ 81484 h 727143"/>
                <a:gd name="connsiteX46" fmla="*/ 950947 w 3814661"/>
                <a:gd name="connsiteY46" fmla="*/ 73236 h 727143"/>
                <a:gd name="connsiteX47" fmla="*/ 940071 w 3814661"/>
                <a:gd name="connsiteY47" fmla="*/ 76776 h 727143"/>
                <a:gd name="connsiteX48" fmla="*/ 940071 w 3814661"/>
                <a:gd name="connsiteY48" fmla="*/ 76777 h 727143"/>
                <a:gd name="connsiteX49" fmla="*/ 917328 w 3814661"/>
                <a:gd name="connsiteY49" fmla="*/ 84179 h 727143"/>
                <a:gd name="connsiteX50" fmla="*/ 879916 w 3814661"/>
                <a:gd name="connsiteY50" fmla="*/ 92128 h 727143"/>
                <a:gd name="connsiteX51" fmla="*/ 805424 w 3814661"/>
                <a:gd name="connsiteY51" fmla="*/ 43170 h 727143"/>
                <a:gd name="connsiteX52" fmla="*/ 773499 w 3814661"/>
                <a:gd name="connsiteY52" fmla="*/ 598 h 72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814661" h="727143">
                  <a:moveTo>
                    <a:pt x="208840" y="128372"/>
                  </a:moveTo>
                  <a:cubicBezTo>
                    <a:pt x="244544" y="125986"/>
                    <a:pt x="264563" y="204678"/>
                    <a:pt x="307395" y="247516"/>
                  </a:cubicBezTo>
                  <a:cubicBezTo>
                    <a:pt x="356347" y="296474"/>
                    <a:pt x="345705" y="443348"/>
                    <a:pt x="343577" y="471020"/>
                  </a:cubicBezTo>
                  <a:cubicBezTo>
                    <a:pt x="341714" y="493370"/>
                    <a:pt x="453917" y="664024"/>
                    <a:pt x="499107" y="717746"/>
                  </a:cubicBezTo>
                  <a:lnTo>
                    <a:pt x="508283" y="727143"/>
                  </a:lnTo>
                  <a:lnTo>
                    <a:pt x="271015" y="727143"/>
                  </a:lnTo>
                  <a:lnTo>
                    <a:pt x="270981" y="727084"/>
                  </a:lnTo>
                  <a:cubicBezTo>
                    <a:pt x="243812" y="679224"/>
                    <a:pt x="221730" y="639712"/>
                    <a:pt x="209492" y="617894"/>
                  </a:cubicBezTo>
                  <a:cubicBezTo>
                    <a:pt x="158413" y="528492"/>
                    <a:pt x="147771" y="543392"/>
                    <a:pt x="62638" y="471020"/>
                  </a:cubicBezTo>
                  <a:cubicBezTo>
                    <a:pt x="-20367" y="396518"/>
                    <a:pt x="3045" y="366718"/>
                    <a:pt x="3045" y="345432"/>
                  </a:cubicBezTo>
                  <a:cubicBezTo>
                    <a:pt x="3045" y="324146"/>
                    <a:pt x="43483" y="273059"/>
                    <a:pt x="58381" y="258159"/>
                  </a:cubicBezTo>
                  <a:cubicBezTo>
                    <a:pt x="75408" y="243259"/>
                    <a:pt x="120103" y="209201"/>
                    <a:pt x="130744" y="192172"/>
                  </a:cubicBezTo>
                  <a:cubicBezTo>
                    <a:pt x="141386" y="175143"/>
                    <a:pt x="158413" y="158115"/>
                    <a:pt x="171182" y="151729"/>
                  </a:cubicBezTo>
                  <a:cubicBezTo>
                    <a:pt x="183952" y="145343"/>
                    <a:pt x="192466" y="134700"/>
                    <a:pt x="192466" y="134700"/>
                  </a:cubicBezTo>
                  <a:cubicBezTo>
                    <a:pt x="198319" y="130709"/>
                    <a:pt x="203740" y="128713"/>
                    <a:pt x="208840" y="128372"/>
                  </a:cubicBezTo>
                  <a:close/>
                  <a:moveTo>
                    <a:pt x="3272174" y="0"/>
                  </a:moveTo>
                  <a:lnTo>
                    <a:pt x="3781283" y="0"/>
                  </a:lnTo>
                  <a:lnTo>
                    <a:pt x="3784845" y="3424"/>
                  </a:lnTo>
                  <a:cubicBezTo>
                    <a:pt x="3792394" y="15098"/>
                    <a:pt x="3797316" y="28801"/>
                    <a:pt x="3799976" y="45297"/>
                  </a:cubicBezTo>
                  <a:cubicBezTo>
                    <a:pt x="3808489" y="111284"/>
                    <a:pt x="3838286" y="243258"/>
                    <a:pt x="3776564" y="307116"/>
                  </a:cubicBezTo>
                  <a:cubicBezTo>
                    <a:pt x="3716971" y="370974"/>
                    <a:pt x="3682918" y="315630"/>
                    <a:pt x="3638223" y="300730"/>
                  </a:cubicBezTo>
                  <a:cubicBezTo>
                    <a:pt x="3595656" y="285830"/>
                    <a:pt x="3565860" y="256029"/>
                    <a:pt x="3521165" y="253901"/>
                  </a:cubicBezTo>
                  <a:cubicBezTo>
                    <a:pt x="3478598" y="249644"/>
                    <a:pt x="3382824" y="96384"/>
                    <a:pt x="3329616" y="43169"/>
                  </a:cubicBezTo>
                  <a:cubicBezTo>
                    <a:pt x="3316314" y="29333"/>
                    <a:pt x="3301815" y="17493"/>
                    <a:pt x="3285287" y="6816"/>
                  </a:cubicBezTo>
                  <a:close/>
                  <a:moveTo>
                    <a:pt x="773176" y="0"/>
                  </a:moveTo>
                  <a:lnTo>
                    <a:pt x="2172306" y="0"/>
                  </a:lnTo>
                  <a:lnTo>
                    <a:pt x="2159686" y="3478"/>
                  </a:lnTo>
                  <a:cubicBezTo>
                    <a:pt x="2116538" y="14366"/>
                    <a:pt x="2084014" y="19754"/>
                    <a:pt x="2076033" y="19754"/>
                  </a:cubicBezTo>
                  <a:cubicBezTo>
                    <a:pt x="2052621" y="19754"/>
                    <a:pt x="2039851" y="38912"/>
                    <a:pt x="2063263" y="92127"/>
                  </a:cubicBezTo>
                  <a:cubicBezTo>
                    <a:pt x="2084546" y="145342"/>
                    <a:pt x="2312277" y="524234"/>
                    <a:pt x="2354843" y="717937"/>
                  </a:cubicBezTo>
                  <a:lnTo>
                    <a:pt x="2357396" y="727142"/>
                  </a:lnTo>
                  <a:lnTo>
                    <a:pt x="1252707" y="727142"/>
                  </a:lnTo>
                  <a:lnTo>
                    <a:pt x="1246419" y="721812"/>
                  </a:lnTo>
                  <a:cubicBezTo>
                    <a:pt x="1185662" y="670176"/>
                    <a:pt x="1139570" y="630664"/>
                    <a:pt x="1139570" y="630664"/>
                  </a:cubicBezTo>
                  <a:cubicBezTo>
                    <a:pt x="1139570" y="630664"/>
                    <a:pt x="1139570" y="630664"/>
                    <a:pt x="1124672" y="645564"/>
                  </a:cubicBezTo>
                  <a:cubicBezTo>
                    <a:pt x="1124140" y="648757"/>
                    <a:pt x="1103655" y="675498"/>
                    <a:pt x="1071962" y="714977"/>
                  </a:cubicBezTo>
                  <a:lnTo>
                    <a:pt x="1062065" y="727142"/>
                  </a:lnTo>
                  <a:lnTo>
                    <a:pt x="676901" y="727142"/>
                  </a:lnTo>
                  <a:lnTo>
                    <a:pt x="686769" y="711950"/>
                  </a:lnTo>
                  <a:cubicBezTo>
                    <a:pt x="728272" y="652881"/>
                    <a:pt x="755407" y="642903"/>
                    <a:pt x="796910" y="602992"/>
                  </a:cubicBezTo>
                  <a:cubicBezTo>
                    <a:pt x="852246" y="547649"/>
                    <a:pt x="877786" y="549777"/>
                    <a:pt x="903326" y="422061"/>
                  </a:cubicBezTo>
                  <a:cubicBezTo>
                    <a:pt x="906785" y="406097"/>
                    <a:pt x="912272" y="390165"/>
                    <a:pt x="919226" y="374508"/>
                  </a:cubicBezTo>
                  <a:lnTo>
                    <a:pt x="940070" y="335775"/>
                  </a:lnTo>
                  <a:lnTo>
                    <a:pt x="943930" y="328602"/>
                  </a:lnTo>
                  <a:cubicBezTo>
                    <a:pt x="999899" y="239400"/>
                    <a:pt x="1088490" y="168757"/>
                    <a:pt x="1088490" y="168757"/>
                  </a:cubicBezTo>
                  <a:cubicBezTo>
                    <a:pt x="1088490" y="168757"/>
                    <a:pt x="1056565" y="113413"/>
                    <a:pt x="1013999" y="81484"/>
                  </a:cubicBezTo>
                  <a:cubicBezTo>
                    <a:pt x="992716" y="65520"/>
                    <a:pt x="972497" y="67116"/>
                    <a:pt x="950947" y="73236"/>
                  </a:cubicBezTo>
                  <a:lnTo>
                    <a:pt x="940071" y="76776"/>
                  </a:lnTo>
                  <a:lnTo>
                    <a:pt x="940071" y="76777"/>
                  </a:lnTo>
                  <a:lnTo>
                    <a:pt x="917328" y="84179"/>
                  </a:lnTo>
                  <a:cubicBezTo>
                    <a:pt x="905589" y="87871"/>
                    <a:pt x="893218" y="91064"/>
                    <a:pt x="879916" y="92128"/>
                  </a:cubicBezTo>
                  <a:cubicBezTo>
                    <a:pt x="824579" y="96385"/>
                    <a:pt x="811809" y="62327"/>
                    <a:pt x="805424" y="43170"/>
                  </a:cubicBezTo>
                  <a:cubicBezTo>
                    <a:pt x="799039" y="24012"/>
                    <a:pt x="786269" y="13369"/>
                    <a:pt x="773499" y="5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7297396" y="1832111"/>
              <a:ext cx="3109751" cy="727142"/>
            </a:xfrm>
            <a:custGeom>
              <a:avLst/>
              <a:gdLst>
                <a:gd name="connsiteX0" fmla="*/ 326667 w 3109751"/>
                <a:gd name="connsiteY0" fmla="*/ 0 h 727142"/>
                <a:gd name="connsiteX1" fmla="*/ 521246 w 3109751"/>
                <a:gd name="connsiteY1" fmla="*/ 65742 h 727142"/>
                <a:gd name="connsiteX2" fmla="*/ 640432 w 3109751"/>
                <a:gd name="connsiteY2" fmla="*/ 431862 h 727142"/>
                <a:gd name="connsiteX3" fmla="*/ 772388 w 3109751"/>
                <a:gd name="connsiteY3" fmla="*/ 589379 h 727142"/>
                <a:gd name="connsiteX4" fmla="*/ 893703 w 3109751"/>
                <a:gd name="connsiteY4" fmla="*/ 574479 h 727142"/>
                <a:gd name="connsiteX5" fmla="*/ 1044814 w 3109751"/>
                <a:gd name="connsiteY5" fmla="*/ 457406 h 727142"/>
                <a:gd name="connsiteX6" fmla="*/ 1323625 w 3109751"/>
                <a:gd name="connsiteY6" fmla="*/ 419091 h 727142"/>
                <a:gd name="connsiteX7" fmla="*/ 1425784 w 3109751"/>
                <a:gd name="connsiteY7" fmla="*/ 374390 h 727142"/>
                <a:gd name="connsiteX8" fmla="*/ 1800369 w 3109751"/>
                <a:gd name="connsiteY8" fmla="*/ 267960 h 727142"/>
                <a:gd name="connsiteX9" fmla="*/ 2147286 w 3109751"/>
                <a:gd name="connsiteY9" fmla="*/ 289246 h 727142"/>
                <a:gd name="connsiteX10" fmla="*/ 2690009 w 3109751"/>
                <a:gd name="connsiteY10" fmla="*/ 570222 h 727142"/>
                <a:gd name="connsiteX11" fmla="*/ 2964562 w 3109751"/>
                <a:gd name="connsiteY11" fmla="*/ 659623 h 727142"/>
                <a:gd name="connsiteX12" fmla="*/ 3082419 w 3109751"/>
                <a:gd name="connsiteY12" fmla="*/ 700865 h 727142"/>
                <a:gd name="connsiteX13" fmla="*/ 3109751 w 3109751"/>
                <a:gd name="connsiteY13" fmla="*/ 727142 h 727142"/>
                <a:gd name="connsiteX14" fmla="*/ 2600642 w 3109751"/>
                <a:gd name="connsiteY14" fmla="*/ 727142 h 727142"/>
                <a:gd name="connsiteX15" fmla="*/ 2557255 w 3109751"/>
                <a:gd name="connsiteY15" fmla="*/ 704590 h 727142"/>
                <a:gd name="connsiteX16" fmla="*/ 2387787 w 3109751"/>
                <a:gd name="connsiteY16" fmla="*/ 646852 h 727142"/>
                <a:gd name="connsiteX17" fmla="*/ 2062153 w 3109751"/>
                <a:gd name="connsiteY17" fmla="*/ 544679 h 727142"/>
                <a:gd name="connsiteX18" fmla="*/ 1904657 w 3109751"/>
                <a:gd name="connsiteY18" fmla="*/ 521264 h 727142"/>
                <a:gd name="connsiteX19" fmla="*/ 1728006 w 3109751"/>
                <a:gd name="connsiteY19" fmla="*/ 629823 h 727142"/>
                <a:gd name="connsiteX20" fmla="*/ 1534329 w 3109751"/>
                <a:gd name="connsiteY20" fmla="*/ 717894 h 727142"/>
                <a:gd name="connsiteX21" fmla="*/ 1500774 w 3109751"/>
                <a:gd name="connsiteY21" fmla="*/ 727142 h 727142"/>
                <a:gd name="connsiteX22" fmla="*/ 101644 w 3109751"/>
                <a:gd name="connsiteY22" fmla="*/ 727142 h 727142"/>
                <a:gd name="connsiteX23" fmla="*/ 96680 w 3109751"/>
                <a:gd name="connsiteY23" fmla="*/ 717962 h 727142"/>
                <a:gd name="connsiteX24" fmla="*/ 89197 w 3109751"/>
                <a:gd name="connsiteY24" fmla="*/ 695811 h 727142"/>
                <a:gd name="connsiteX25" fmla="*/ 63657 w 3109751"/>
                <a:gd name="connsiteY25" fmla="*/ 636210 h 727142"/>
                <a:gd name="connsiteX26" fmla="*/ 29604 w 3109751"/>
                <a:gd name="connsiteY26" fmla="*/ 617052 h 727142"/>
                <a:gd name="connsiteX27" fmla="*/ 44503 w 3109751"/>
                <a:gd name="connsiteY27" fmla="*/ 474436 h 727142"/>
                <a:gd name="connsiteX28" fmla="*/ 4064 w 3109751"/>
                <a:gd name="connsiteY28" fmla="*/ 431863 h 727142"/>
                <a:gd name="connsiteX29" fmla="*/ 59401 w 3109751"/>
                <a:gd name="connsiteY29" fmla="*/ 110444 h 727142"/>
                <a:gd name="connsiteX30" fmla="*/ 260793 w 3109751"/>
                <a:gd name="connsiteY30" fmla="*/ 4279 h 727142"/>
                <a:gd name="connsiteX31" fmla="*/ 268538 w 3109751"/>
                <a:gd name="connsiteY31" fmla="*/ 3776 h 727142"/>
                <a:gd name="connsiteX32" fmla="*/ 268538 w 3109751"/>
                <a:gd name="connsiteY32" fmla="*/ 3775 h 727142"/>
                <a:gd name="connsiteX33" fmla="*/ 326667 w 3109751"/>
                <a:gd name="connsiteY33" fmla="*/ 0 h 72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109751" h="727142">
                  <a:moveTo>
                    <a:pt x="326667" y="0"/>
                  </a:moveTo>
                  <a:cubicBezTo>
                    <a:pt x="393547" y="1485"/>
                    <a:pt x="462185" y="21041"/>
                    <a:pt x="521246" y="65742"/>
                  </a:cubicBezTo>
                  <a:cubicBezTo>
                    <a:pt x="678742" y="187073"/>
                    <a:pt x="672357" y="338204"/>
                    <a:pt x="640432" y="431862"/>
                  </a:cubicBezTo>
                  <a:cubicBezTo>
                    <a:pt x="608507" y="527650"/>
                    <a:pt x="772388" y="589379"/>
                    <a:pt x="772388" y="589379"/>
                  </a:cubicBezTo>
                  <a:cubicBezTo>
                    <a:pt x="802185" y="595765"/>
                    <a:pt x="836238" y="595765"/>
                    <a:pt x="893703" y="574479"/>
                  </a:cubicBezTo>
                  <a:cubicBezTo>
                    <a:pt x="949039" y="551064"/>
                    <a:pt x="955424" y="517007"/>
                    <a:pt x="1044814" y="457406"/>
                  </a:cubicBezTo>
                  <a:cubicBezTo>
                    <a:pt x="1132075" y="397805"/>
                    <a:pt x="1323625" y="419091"/>
                    <a:pt x="1323625" y="419091"/>
                  </a:cubicBezTo>
                  <a:cubicBezTo>
                    <a:pt x="1323625" y="393547"/>
                    <a:pt x="1393859" y="374390"/>
                    <a:pt x="1425784" y="374390"/>
                  </a:cubicBezTo>
                  <a:cubicBezTo>
                    <a:pt x="1457709" y="374390"/>
                    <a:pt x="1636488" y="306275"/>
                    <a:pt x="1800369" y="267960"/>
                  </a:cubicBezTo>
                  <a:cubicBezTo>
                    <a:pt x="1964250" y="229645"/>
                    <a:pt x="2100463" y="261574"/>
                    <a:pt x="2147286" y="289246"/>
                  </a:cubicBezTo>
                  <a:cubicBezTo>
                    <a:pt x="2194109" y="319046"/>
                    <a:pt x="2541026" y="482949"/>
                    <a:pt x="2690009" y="570222"/>
                  </a:cubicBezTo>
                  <a:cubicBezTo>
                    <a:pt x="2838992" y="659623"/>
                    <a:pt x="2856018" y="634080"/>
                    <a:pt x="2964562" y="659623"/>
                  </a:cubicBezTo>
                  <a:cubicBezTo>
                    <a:pt x="3017770" y="672395"/>
                    <a:pt x="3056080" y="684103"/>
                    <a:pt x="3082419" y="700865"/>
                  </a:cubicBezTo>
                  <a:lnTo>
                    <a:pt x="3109751" y="727142"/>
                  </a:lnTo>
                  <a:lnTo>
                    <a:pt x="2600642" y="727142"/>
                  </a:lnTo>
                  <a:lnTo>
                    <a:pt x="2557255" y="704590"/>
                  </a:lnTo>
                  <a:cubicBezTo>
                    <a:pt x="2514422" y="686231"/>
                    <a:pt x="2460150" y="669202"/>
                    <a:pt x="2387787" y="646852"/>
                  </a:cubicBezTo>
                  <a:cubicBezTo>
                    <a:pt x="2243061" y="602151"/>
                    <a:pt x="2145158" y="580865"/>
                    <a:pt x="2062153" y="544679"/>
                  </a:cubicBezTo>
                  <a:cubicBezTo>
                    <a:pt x="1981277" y="510621"/>
                    <a:pt x="1945095" y="521264"/>
                    <a:pt x="1904657" y="521264"/>
                  </a:cubicBezTo>
                  <a:cubicBezTo>
                    <a:pt x="1864219" y="521264"/>
                    <a:pt x="1834422" y="551064"/>
                    <a:pt x="1728006" y="629823"/>
                  </a:cubicBezTo>
                  <a:cubicBezTo>
                    <a:pt x="1674798" y="669202"/>
                    <a:pt x="1599243" y="698470"/>
                    <a:pt x="1534329" y="717894"/>
                  </a:cubicBezTo>
                  <a:lnTo>
                    <a:pt x="1500774" y="727142"/>
                  </a:lnTo>
                  <a:lnTo>
                    <a:pt x="101644" y="727142"/>
                  </a:lnTo>
                  <a:lnTo>
                    <a:pt x="96680" y="717962"/>
                  </a:lnTo>
                  <a:cubicBezTo>
                    <a:pt x="94784" y="708183"/>
                    <a:pt x="100371" y="699004"/>
                    <a:pt x="89197" y="695811"/>
                  </a:cubicBezTo>
                  <a:cubicBezTo>
                    <a:pt x="74299" y="689425"/>
                    <a:pt x="63657" y="648981"/>
                    <a:pt x="63657" y="636210"/>
                  </a:cubicBezTo>
                  <a:cubicBezTo>
                    <a:pt x="63657" y="623438"/>
                    <a:pt x="63657" y="625567"/>
                    <a:pt x="29604" y="617052"/>
                  </a:cubicBezTo>
                  <a:cubicBezTo>
                    <a:pt x="-6577" y="608538"/>
                    <a:pt x="46631" y="489336"/>
                    <a:pt x="44503" y="474436"/>
                  </a:cubicBezTo>
                  <a:cubicBezTo>
                    <a:pt x="42374" y="459535"/>
                    <a:pt x="16834" y="470178"/>
                    <a:pt x="4064" y="431863"/>
                  </a:cubicBezTo>
                  <a:cubicBezTo>
                    <a:pt x="-8706" y="393548"/>
                    <a:pt x="8321" y="182816"/>
                    <a:pt x="59401" y="110444"/>
                  </a:cubicBezTo>
                  <a:cubicBezTo>
                    <a:pt x="98775" y="58293"/>
                    <a:pt x="174863" y="17317"/>
                    <a:pt x="260793" y="4279"/>
                  </a:cubicBezTo>
                  <a:lnTo>
                    <a:pt x="268538" y="3776"/>
                  </a:lnTo>
                  <a:lnTo>
                    <a:pt x="268538" y="3775"/>
                  </a:lnTo>
                  <a:lnTo>
                    <a:pt x="326667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777040" y="4013538"/>
              <a:ext cx="1816641" cy="727142"/>
            </a:xfrm>
            <a:custGeom>
              <a:avLst/>
              <a:gdLst>
                <a:gd name="connsiteX0" fmla="*/ 537254 w 1816641"/>
                <a:gd name="connsiteY0" fmla="*/ 0 h 727142"/>
                <a:gd name="connsiteX1" fmla="*/ 1632953 w 1816641"/>
                <a:gd name="connsiteY1" fmla="*/ 0 h 727142"/>
                <a:gd name="connsiteX2" fmla="*/ 1635513 w 1816641"/>
                <a:gd name="connsiteY2" fmla="*/ 15757 h 727142"/>
                <a:gd name="connsiteX3" fmla="*/ 1531429 w 1816641"/>
                <a:gd name="connsiteY3" fmla="*/ 287512 h 727142"/>
                <a:gd name="connsiteX4" fmla="*/ 1807380 w 1816641"/>
                <a:gd name="connsiteY4" fmla="*/ 705683 h 727142"/>
                <a:gd name="connsiteX5" fmla="*/ 1816641 w 1816641"/>
                <a:gd name="connsiteY5" fmla="*/ 727142 h 727142"/>
                <a:gd name="connsiteX6" fmla="*/ 1285399 w 1816641"/>
                <a:gd name="connsiteY6" fmla="*/ 727142 h 727142"/>
                <a:gd name="connsiteX7" fmla="*/ 1234262 w 1816641"/>
                <a:gd name="connsiteY7" fmla="*/ 682102 h 727142"/>
                <a:gd name="connsiteX8" fmla="*/ 1031273 w 1816641"/>
                <a:gd name="connsiteY8" fmla="*/ 502501 h 727142"/>
                <a:gd name="connsiteX9" fmla="*/ 441727 w 1816641"/>
                <a:gd name="connsiteY9" fmla="*/ 549330 h 727142"/>
                <a:gd name="connsiteX10" fmla="*/ 516152 w 1816641"/>
                <a:gd name="connsiteY10" fmla="*/ 629120 h 727142"/>
                <a:gd name="connsiteX11" fmla="*/ 565844 w 1816641"/>
                <a:gd name="connsiteY11" fmla="*/ 727142 h 727142"/>
                <a:gd name="connsiteX12" fmla="*/ 108513 w 1816641"/>
                <a:gd name="connsiteY12" fmla="*/ 727142 h 727142"/>
                <a:gd name="connsiteX13" fmla="*/ 37346 w 1816641"/>
                <a:gd name="connsiteY13" fmla="*/ 600417 h 727142"/>
                <a:gd name="connsiteX14" fmla="*/ 126735 w 1816641"/>
                <a:gd name="connsiteY14" fmla="*/ 234296 h 727142"/>
                <a:gd name="connsiteX15" fmla="*/ 428957 w 1816641"/>
                <a:gd name="connsiteY15" fmla="*/ 38465 h 727142"/>
                <a:gd name="connsiteX16" fmla="*/ 532447 w 1816641"/>
                <a:gd name="connsiteY16" fmla="*/ 1780 h 727142"/>
                <a:gd name="connsiteX17" fmla="*/ 537254 w 1816641"/>
                <a:gd name="connsiteY17" fmla="*/ 0 h 72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6641" h="727142">
                  <a:moveTo>
                    <a:pt x="537254" y="0"/>
                  </a:moveTo>
                  <a:lnTo>
                    <a:pt x="1632953" y="0"/>
                  </a:lnTo>
                  <a:lnTo>
                    <a:pt x="1635513" y="15757"/>
                  </a:lnTo>
                  <a:cubicBezTo>
                    <a:pt x="1645494" y="186470"/>
                    <a:pt x="1531429" y="287512"/>
                    <a:pt x="1531429" y="287512"/>
                  </a:cubicBezTo>
                  <a:cubicBezTo>
                    <a:pt x="1638378" y="391281"/>
                    <a:pt x="1753706" y="590838"/>
                    <a:pt x="1807380" y="705683"/>
                  </a:cubicBezTo>
                  <a:lnTo>
                    <a:pt x="1816641" y="727142"/>
                  </a:lnTo>
                  <a:lnTo>
                    <a:pt x="1285399" y="727142"/>
                  </a:lnTo>
                  <a:lnTo>
                    <a:pt x="1234262" y="682102"/>
                  </a:lnTo>
                  <a:cubicBezTo>
                    <a:pt x="1125984" y="586581"/>
                    <a:pt x="1031273" y="502501"/>
                    <a:pt x="1031273" y="502501"/>
                  </a:cubicBezTo>
                  <a:cubicBezTo>
                    <a:pt x="967423" y="534430"/>
                    <a:pt x="441727" y="549330"/>
                    <a:pt x="441727" y="549330"/>
                  </a:cubicBezTo>
                  <a:cubicBezTo>
                    <a:pt x="470992" y="570084"/>
                    <a:pt x="495467" y="597756"/>
                    <a:pt x="516152" y="629120"/>
                  </a:cubicBezTo>
                  <a:lnTo>
                    <a:pt x="565844" y="727142"/>
                  </a:lnTo>
                  <a:lnTo>
                    <a:pt x="108513" y="727142"/>
                  </a:lnTo>
                  <a:lnTo>
                    <a:pt x="37346" y="600417"/>
                  </a:lnTo>
                  <a:cubicBezTo>
                    <a:pt x="-62686" y="398199"/>
                    <a:pt x="62885" y="259840"/>
                    <a:pt x="126735" y="234296"/>
                  </a:cubicBezTo>
                  <a:cubicBezTo>
                    <a:pt x="188457" y="208753"/>
                    <a:pt x="309771" y="78908"/>
                    <a:pt x="428957" y="38465"/>
                  </a:cubicBezTo>
                  <a:cubicBezTo>
                    <a:pt x="458754" y="28354"/>
                    <a:pt x="494935" y="15449"/>
                    <a:pt x="532447" y="1780"/>
                  </a:cubicBezTo>
                  <a:lnTo>
                    <a:pt x="53725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6896879" y="3286394"/>
              <a:ext cx="2513114" cy="727144"/>
            </a:xfrm>
            <a:custGeom>
              <a:avLst/>
              <a:gdLst>
                <a:gd name="connsiteX0" fmla="*/ 981692 w 2513114"/>
                <a:gd name="connsiteY0" fmla="*/ 1 h 727144"/>
                <a:gd name="connsiteX1" fmla="*/ 2086381 w 2513114"/>
                <a:gd name="connsiteY1" fmla="*/ 1 h 727144"/>
                <a:gd name="connsiteX2" fmla="*/ 2102655 w 2513114"/>
                <a:gd name="connsiteY2" fmla="*/ 58691 h 727144"/>
                <a:gd name="connsiteX3" fmla="*/ 2292404 w 2513114"/>
                <a:gd name="connsiteY3" fmla="*/ 333502 h 727144"/>
                <a:gd name="connsiteX4" fmla="*/ 2503108 w 2513114"/>
                <a:gd name="connsiteY4" fmla="*/ 665564 h 727144"/>
                <a:gd name="connsiteX5" fmla="*/ 2513114 w 2513114"/>
                <a:gd name="connsiteY5" fmla="*/ 727144 h 727144"/>
                <a:gd name="connsiteX6" fmla="*/ 1417415 w 2513114"/>
                <a:gd name="connsiteY6" fmla="*/ 727144 h 727144"/>
                <a:gd name="connsiteX7" fmla="*/ 1524079 w 2513114"/>
                <a:gd name="connsiteY7" fmla="*/ 687648 h 727144"/>
                <a:gd name="connsiteX8" fmla="*/ 1649650 w 2513114"/>
                <a:gd name="connsiteY8" fmla="*/ 640021 h 727144"/>
                <a:gd name="connsiteX9" fmla="*/ 1255910 w 2513114"/>
                <a:gd name="connsiteY9" fmla="*/ 227071 h 727144"/>
                <a:gd name="connsiteX10" fmla="*/ 1039885 w 2513114"/>
                <a:gd name="connsiteY10" fmla="*/ 49332 h 727144"/>
                <a:gd name="connsiteX11" fmla="*/ 0 w 2513114"/>
                <a:gd name="connsiteY11" fmla="*/ 0 h 727144"/>
                <a:gd name="connsiteX12" fmla="*/ 237268 w 2513114"/>
                <a:gd name="connsiteY12" fmla="*/ 0 h 727144"/>
                <a:gd name="connsiteX13" fmla="*/ 242828 w 2513114"/>
                <a:gd name="connsiteY13" fmla="*/ 5695 h 727144"/>
                <a:gd name="connsiteX14" fmla="*/ 368399 w 2513114"/>
                <a:gd name="connsiteY14" fmla="*/ 63168 h 727144"/>
                <a:gd name="connsiteX15" fmla="*/ 393673 w 2513114"/>
                <a:gd name="connsiteY15" fmla="*/ 18800 h 727144"/>
                <a:gd name="connsiteX16" fmla="*/ 405886 w 2513114"/>
                <a:gd name="connsiteY16" fmla="*/ 0 h 727144"/>
                <a:gd name="connsiteX17" fmla="*/ 791050 w 2513114"/>
                <a:gd name="connsiteY17" fmla="*/ 0 h 727144"/>
                <a:gd name="connsiteX18" fmla="*/ 746097 w 2513114"/>
                <a:gd name="connsiteY18" fmla="*/ 55256 h 727144"/>
                <a:gd name="connsiteX19" fmla="*/ 680996 w 2513114"/>
                <a:gd name="connsiteY19" fmla="*/ 133678 h 727144"/>
                <a:gd name="connsiteX20" fmla="*/ 669055 w 2513114"/>
                <a:gd name="connsiteY20" fmla="*/ 147793 h 727144"/>
                <a:gd name="connsiteX21" fmla="*/ 612204 w 2513114"/>
                <a:gd name="connsiteY21" fmla="*/ 214993 h 727144"/>
                <a:gd name="connsiteX22" fmla="*/ 449275 w 2513114"/>
                <a:gd name="connsiteY22" fmla="*/ 395230 h 727144"/>
                <a:gd name="connsiteX23" fmla="*/ 253469 w 2513114"/>
                <a:gd name="connsiteY23" fmla="*/ 403745 h 727144"/>
                <a:gd name="connsiteX24" fmla="*/ 43942 w 2513114"/>
                <a:gd name="connsiteY24" fmla="*/ 76825 h 72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13114" h="727144">
                  <a:moveTo>
                    <a:pt x="981692" y="1"/>
                  </a:moveTo>
                  <a:lnTo>
                    <a:pt x="2086381" y="1"/>
                  </a:lnTo>
                  <a:lnTo>
                    <a:pt x="2102655" y="58691"/>
                  </a:lnTo>
                  <a:cubicBezTo>
                    <a:pt x="2151103" y="208014"/>
                    <a:pt x="2229087" y="294389"/>
                    <a:pt x="2292404" y="333502"/>
                  </a:cubicBezTo>
                  <a:cubicBezTo>
                    <a:pt x="2364767" y="378202"/>
                    <a:pt x="2447772" y="446318"/>
                    <a:pt x="2503108" y="665564"/>
                  </a:cubicBezTo>
                  <a:lnTo>
                    <a:pt x="2513114" y="727144"/>
                  </a:lnTo>
                  <a:lnTo>
                    <a:pt x="1417415" y="727144"/>
                  </a:lnTo>
                  <a:lnTo>
                    <a:pt x="1524079" y="687648"/>
                  </a:lnTo>
                  <a:cubicBezTo>
                    <a:pt x="1594314" y="661307"/>
                    <a:pt x="1649650" y="640021"/>
                    <a:pt x="1649650" y="640021"/>
                  </a:cubicBezTo>
                  <a:cubicBezTo>
                    <a:pt x="1649650" y="640021"/>
                    <a:pt x="1317632" y="269643"/>
                    <a:pt x="1255910" y="227071"/>
                  </a:cubicBezTo>
                  <a:cubicBezTo>
                    <a:pt x="1226114" y="205785"/>
                    <a:pt x="1129275" y="124898"/>
                    <a:pt x="1039885" y="49332"/>
                  </a:cubicBezTo>
                  <a:close/>
                  <a:moveTo>
                    <a:pt x="0" y="0"/>
                  </a:moveTo>
                  <a:lnTo>
                    <a:pt x="237268" y="0"/>
                  </a:lnTo>
                  <a:lnTo>
                    <a:pt x="242828" y="5695"/>
                  </a:lnTo>
                  <a:cubicBezTo>
                    <a:pt x="268368" y="22724"/>
                    <a:pt x="368399" y="63168"/>
                    <a:pt x="368399" y="63168"/>
                  </a:cubicBezTo>
                  <a:cubicBezTo>
                    <a:pt x="377445" y="46405"/>
                    <a:pt x="385825" y="31738"/>
                    <a:pt x="393673" y="18800"/>
                  </a:cubicBezTo>
                  <a:lnTo>
                    <a:pt x="405886" y="0"/>
                  </a:lnTo>
                  <a:lnTo>
                    <a:pt x="791050" y="0"/>
                  </a:lnTo>
                  <a:lnTo>
                    <a:pt x="746097" y="55256"/>
                  </a:lnTo>
                  <a:cubicBezTo>
                    <a:pt x="725741" y="80014"/>
                    <a:pt x="703676" y="106605"/>
                    <a:pt x="680996" y="133678"/>
                  </a:cubicBezTo>
                  <a:lnTo>
                    <a:pt x="669055" y="147793"/>
                  </a:lnTo>
                  <a:lnTo>
                    <a:pt x="612204" y="214993"/>
                  </a:lnTo>
                  <a:cubicBezTo>
                    <a:pt x="543753" y="295053"/>
                    <a:pt x="479604" y="367292"/>
                    <a:pt x="449275" y="395230"/>
                  </a:cubicBezTo>
                  <a:cubicBezTo>
                    <a:pt x="370527" y="467603"/>
                    <a:pt x="310934" y="456960"/>
                    <a:pt x="253469" y="403745"/>
                  </a:cubicBezTo>
                  <a:cubicBezTo>
                    <a:pt x="216224" y="369155"/>
                    <a:pt x="121613" y="211505"/>
                    <a:pt x="43942" y="7682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125823" y="5467824"/>
              <a:ext cx="2385161" cy="727143"/>
            </a:xfrm>
            <a:custGeom>
              <a:avLst/>
              <a:gdLst>
                <a:gd name="connsiteX0" fmla="*/ 1826774 w 2385161"/>
                <a:gd name="connsiteY0" fmla="*/ 0 h 727143"/>
                <a:gd name="connsiteX1" fmla="*/ 2091339 w 2385161"/>
                <a:gd name="connsiteY1" fmla="*/ 0 h 727143"/>
                <a:gd name="connsiteX2" fmla="*/ 2091342 w 2385161"/>
                <a:gd name="connsiteY2" fmla="*/ 3 h 727143"/>
                <a:gd name="connsiteX3" fmla="*/ 2116982 w 2385161"/>
                <a:gd name="connsiteY3" fmla="*/ 27376 h 727143"/>
                <a:gd name="connsiteX4" fmla="*/ 2129752 w 2385161"/>
                <a:gd name="connsiteY4" fmla="*/ 27376 h 727143"/>
                <a:gd name="connsiteX5" fmla="*/ 2185088 w 2385161"/>
                <a:gd name="connsiteY5" fmla="*/ 76334 h 727143"/>
                <a:gd name="connsiteX6" fmla="*/ 2351097 w 2385161"/>
                <a:gd name="connsiteY6" fmla="*/ 125292 h 727143"/>
                <a:gd name="connsiteX7" fmla="*/ 2276606 w 2385161"/>
                <a:gd name="connsiteY7" fmla="*/ 365824 h 727143"/>
                <a:gd name="connsiteX8" fmla="*/ 2182960 w 2385161"/>
                <a:gd name="connsiteY8" fmla="*/ 627643 h 727143"/>
                <a:gd name="connsiteX9" fmla="*/ 1959486 w 2385161"/>
                <a:gd name="connsiteY9" fmla="*/ 697887 h 727143"/>
                <a:gd name="connsiteX10" fmla="*/ 2010566 w 2385161"/>
                <a:gd name="connsiteY10" fmla="*/ 587199 h 727143"/>
                <a:gd name="connsiteX11" fmla="*/ 2027592 w 2385161"/>
                <a:gd name="connsiteY11" fmla="*/ 327509 h 727143"/>
                <a:gd name="connsiteX12" fmla="*/ 1987154 w 2385161"/>
                <a:gd name="connsiteY12" fmla="*/ 221079 h 727143"/>
                <a:gd name="connsiteX13" fmla="*/ 1889251 w 2385161"/>
                <a:gd name="connsiteY13" fmla="*/ 50790 h 727143"/>
                <a:gd name="connsiteX14" fmla="*/ 1861558 w 2385161"/>
                <a:gd name="connsiteY14" fmla="*/ 27725 h 727143"/>
                <a:gd name="connsiteX15" fmla="*/ 328683 w 2385161"/>
                <a:gd name="connsiteY15" fmla="*/ 0 h 727143"/>
                <a:gd name="connsiteX16" fmla="*/ 570661 w 2385161"/>
                <a:gd name="connsiteY16" fmla="*/ 0 h 727143"/>
                <a:gd name="connsiteX17" fmla="*/ 572882 w 2385161"/>
                <a:gd name="connsiteY17" fmla="*/ 5025 h 727143"/>
                <a:gd name="connsiteX18" fmla="*/ 612256 w 2385161"/>
                <a:gd name="connsiteY18" fmla="*/ 76333 h 727143"/>
                <a:gd name="connsiteX19" fmla="*/ 746341 w 2385161"/>
                <a:gd name="connsiteY19" fmla="*/ 253007 h 727143"/>
                <a:gd name="connsiteX20" fmla="*/ 499455 w 2385161"/>
                <a:gd name="connsiteY20" fmla="*/ 510569 h 727143"/>
                <a:gd name="connsiteX21" fmla="*/ 3556 w 2385161"/>
                <a:gd name="connsiteY21" fmla="*/ 642542 h 727143"/>
                <a:gd name="connsiteX22" fmla="*/ 99330 w 2385161"/>
                <a:gd name="connsiteY22" fmla="*/ 482897 h 727143"/>
                <a:gd name="connsiteX23" fmla="*/ 316419 w 2385161"/>
                <a:gd name="connsiteY23" fmla="*/ 182763 h 727143"/>
                <a:gd name="connsiteX24" fmla="*/ 329189 w 2385161"/>
                <a:gd name="connsiteY24" fmla="*/ 97619 h 727143"/>
                <a:gd name="connsiteX25" fmla="*/ 325465 w 2385161"/>
                <a:gd name="connsiteY25" fmla="*/ 24448 h 72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85161" h="727143">
                  <a:moveTo>
                    <a:pt x="1826774" y="0"/>
                  </a:moveTo>
                  <a:lnTo>
                    <a:pt x="2091339" y="0"/>
                  </a:lnTo>
                  <a:lnTo>
                    <a:pt x="2091342" y="3"/>
                  </a:lnTo>
                  <a:cubicBezTo>
                    <a:pt x="2107138" y="17132"/>
                    <a:pt x="2116982" y="27376"/>
                    <a:pt x="2116982" y="27376"/>
                  </a:cubicBezTo>
                  <a:cubicBezTo>
                    <a:pt x="2116982" y="27376"/>
                    <a:pt x="2116982" y="27376"/>
                    <a:pt x="2129752" y="27376"/>
                  </a:cubicBezTo>
                  <a:cubicBezTo>
                    <a:pt x="2142522" y="27376"/>
                    <a:pt x="2155292" y="72077"/>
                    <a:pt x="2185088" y="76334"/>
                  </a:cubicBezTo>
                  <a:cubicBezTo>
                    <a:pt x="2217013" y="78462"/>
                    <a:pt x="2259580" y="76334"/>
                    <a:pt x="2351097" y="125292"/>
                  </a:cubicBezTo>
                  <a:cubicBezTo>
                    <a:pt x="2440487" y="176378"/>
                    <a:pt x="2331942" y="299837"/>
                    <a:pt x="2276606" y="365824"/>
                  </a:cubicBezTo>
                  <a:cubicBezTo>
                    <a:pt x="2223398" y="431811"/>
                    <a:pt x="2274478" y="510570"/>
                    <a:pt x="2182960" y="627643"/>
                  </a:cubicBezTo>
                  <a:cubicBezTo>
                    <a:pt x="2091442" y="744716"/>
                    <a:pt x="1991410" y="744716"/>
                    <a:pt x="1959486" y="697887"/>
                  </a:cubicBezTo>
                  <a:cubicBezTo>
                    <a:pt x="1927561" y="648929"/>
                    <a:pt x="1991410" y="623386"/>
                    <a:pt x="2010566" y="587199"/>
                  </a:cubicBezTo>
                  <a:cubicBezTo>
                    <a:pt x="2027592" y="548884"/>
                    <a:pt x="2027592" y="378596"/>
                    <a:pt x="2027592" y="327509"/>
                  </a:cubicBezTo>
                  <a:cubicBezTo>
                    <a:pt x="2027592" y="278551"/>
                    <a:pt x="1987154" y="246622"/>
                    <a:pt x="1987154" y="221079"/>
                  </a:cubicBezTo>
                  <a:cubicBezTo>
                    <a:pt x="1987154" y="195536"/>
                    <a:pt x="1953101" y="104006"/>
                    <a:pt x="1889251" y="50790"/>
                  </a:cubicBezTo>
                  <a:cubicBezTo>
                    <a:pt x="1881536" y="44138"/>
                    <a:pt x="1872224" y="36389"/>
                    <a:pt x="1861558" y="27725"/>
                  </a:cubicBezTo>
                  <a:close/>
                  <a:moveTo>
                    <a:pt x="328683" y="0"/>
                  </a:moveTo>
                  <a:lnTo>
                    <a:pt x="570661" y="0"/>
                  </a:lnTo>
                  <a:lnTo>
                    <a:pt x="572882" y="5025"/>
                  </a:lnTo>
                  <a:cubicBezTo>
                    <a:pt x="584588" y="35889"/>
                    <a:pt x="595230" y="66754"/>
                    <a:pt x="612256" y="76333"/>
                  </a:cubicBezTo>
                  <a:cubicBezTo>
                    <a:pt x="648438" y="95490"/>
                    <a:pt x="665464" y="161477"/>
                    <a:pt x="746341" y="253007"/>
                  </a:cubicBezTo>
                  <a:cubicBezTo>
                    <a:pt x="825089" y="344537"/>
                    <a:pt x="722929" y="372209"/>
                    <a:pt x="499455" y="510569"/>
                  </a:cubicBezTo>
                  <a:cubicBezTo>
                    <a:pt x="275981" y="648928"/>
                    <a:pt x="20582" y="714915"/>
                    <a:pt x="3556" y="642542"/>
                  </a:cubicBezTo>
                  <a:cubicBezTo>
                    <a:pt x="-11343" y="570170"/>
                    <a:pt x="20582" y="521212"/>
                    <a:pt x="99330" y="482897"/>
                  </a:cubicBezTo>
                  <a:cubicBezTo>
                    <a:pt x="178078" y="444582"/>
                    <a:pt x="316419" y="182763"/>
                    <a:pt x="316419" y="182763"/>
                  </a:cubicBezTo>
                  <a:cubicBezTo>
                    <a:pt x="316419" y="182763"/>
                    <a:pt x="341959" y="142320"/>
                    <a:pt x="329189" y="97619"/>
                  </a:cubicBezTo>
                  <a:cubicBezTo>
                    <a:pt x="322804" y="75269"/>
                    <a:pt x="323336" y="47065"/>
                    <a:pt x="325465" y="2444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7885553" y="4740681"/>
              <a:ext cx="2331608" cy="727143"/>
            </a:xfrm>
            <a:custGeom>
              <a:avLst/>
              <a:gdLst>
                <a:gd name="connsiteX0" fmla="*/ 1176886 w 2331608"/>
                <a:gd name="connsiteY0" fmla="*/ 0 h 727143"/>
                <a:gd name="connsiteX1" fmla="*/ 1708128 w 2331608"/>
                <a:gd name="connsiteY1" fmla="*/ 0 h 727143"/>
                <a:gd name="connsiteX2" fmla="*/ 1720242 w 2331608"/>
                <a:gd name="connsiteY2" fmla="*/ 28069 h 727143"/>
                <a:gd name="connsiteX3" fmla="*/ 1729395 w 2331608"/>
                <a:gd name="connsiteY3" fmla="*/ 58464 h 727143"/>
                <a:gd name="connsiteX4" fmla="*/ 1757063 w 2331608"/>
                <a:gd name="connsiteY4" fmla="*/ 122322 h 727143"/>
                <a:gd name="connsiteX5" fmla="*/ 2133777 w 2331608"/>
                <a:gd name="connsiteY5" fmla="*/ 477799 h 727143"/>
                <a:gd name="connsiteX6" fmla="*/ 2303939 w 2331608"/>
                <a:gd name="connsiteY6" fmla="*/ 696709 h 727143"/>
                <a:gd name="connsiteX7" fmla="*/ 2331608 w 2331608"/>
                <a:gd name="connsiteY7" fmla="*/ 727142 h 727143"/>
                <a:gd name="connsiteX8" fmla="*/ 2067043 w 2331608"/>
                <a:gd name="connsiteY8" fmla="*/ 727142 h 727143"/>
                <a:gd name="connsiteX9" fmla="*/ 2066003 w 2331608"/>
                <a:gd name="connsiteY9" fmla="*/ 726313 h 727143"/>
                <a:gd name="connsiteX10" fmla="*/ 1761320 w 2331608"/>
                <a:gd name="connsiteY10" fmla="*/ 501214 h 727143"/>
                <a:gd name="connsiteX11" fmla="*/ 1593182 w 2331608"/>
                <a:gd name="connsiteY11" fmla="*/ 416069 h 727143"/>
                <a:gd name="connsiteX12" fmla="*/ 1454841 w 2331608"/>
                <a:gd name="connsiteY12" fmla="*/ 250038 h 727143"/>
                <a:gd name="connsiteX13" fmla="*/ 1410146 w 2331608"/>
                <a:gd name="connsiteY13" fmla="*/ 203209 h 727143"/>
                <a:gd name="connsiteX14" fmla="*/ 1208234 w 2331608"/>
                <a:gd name="connsiteY14" fmla="*/ 27611 h 727143"/>
                <a:gd name="connsiteX15" fmla="*/ 0 w 2331608"/>
                <a:gd name="connsiteY15" fmla="*/ 0 h 727143"/>
                <a:gd name="connsiteX16" fmla="*/ 457331 w 2331608"/>
                <a:gd name="connsiteY16" fmla="*/ 0 h 727143"/>
                <a:gd name="connsiteX17" fmla="*/ 459317 w 2331608"/>
                <a:gd name="connsiteY17" fmla="*/ 3918 h 727143"/>
                <a:gd name="connsiteX18" fmla="*/ 518378 w 2331608"/>
                <a:gd name="connsiteY18" fmla="*/ 196823 h 727143"/>
                <a:gd name="connsiteX19" fmla="*/ 754622 w 2331608"/>
                <a:gd name="connsiteY19" fmla="*/ 665116 h 727143"/>
                <a:gd name="connsiteX20" fmla="*/ 767392 w 2331608"/>
                <a:gd name="connsiteY20" fmla="*/ 660859 h 727143"/>
                <a:gd name="connsiteX21" fmla="*/ 793863 w 2331608"/>
                <a:gd name="connsiteY21" fmla="*/ 688531 h 727143"/>
                <a:gd name="connsiteX22" fmla="*/ 810930 w 2331608"/>
                <a:gd name="connsiteY22" fmla="*/ 727143 h 727143"/>
                <a:gd name="connsiteX23" fmla="*/ 568952 w 2331608"/>
                <a:gd name="connsiteY23" fmla="*/ 727143 h 727143"/>
                <a:gd name="connsiteX24" fmla="*/ 569459 w 2331608"/>
                <a:gd name="connsiteY24" fmla="*/ 723287 h 727143"/>
                <a:gd name="connsiteX25" fmla="*/ 571587 w 2331608"/>
                <a:gd name="connsiteY25" fmla="*/ 711946 h 727143"/>
                <a:gd name="connsiteX26" fmla="*/ 267236 w 2331608"/>
                <a:gd name="connsiteY26" fmla="*/ 341568 h 727143"/>
                <a:gd name="connsiteX27" fmla="*/ 7747 w 2331608"/>
                <a:gd name="connsiteY27" fmla="*/ 13796 h 72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31608" h="727143">
                  <a:moveTo>
                    <a:pt x="1176886" y="0"/>
                  </a:moveTo>
                  <a:lnTo>
                    <a:pt x="1708128" y="0"/>
                  </a:lnTo>
                  <a:lnTo>
                    <a:pt x="1720242" y="28069"/>
                  </a:lnTo>
                  <a:cubicBezTo>
                    <a:pt x="1725438" y="41668"/>
                    <a:pt x="1728597" y="52078"/>
                    <a:pt x="1729395" y="58464"/>
                  </a:cubicBezTo>
                  <a:cubicBezTo>
                    <a:pt x="1735780" y="109550"/>
                    <a:pt x="1757063" y="122322"/>
                    <a:pt x="1757063" y="122322"/>
                  </a:cubicBezTo>
                  <a:cubicBezTo>
                    <a:pt x="1931586" y="201080"/>
                    <a:pt x="2067799" y="364983"/>
                    <a:pt x="2133777" y="477799"/>
                  </a:cubicBezTo>
                  <a:cubicBezTo>
                    <a:pt x="2175013" y="548309"/>
                    <a:pt x="2251999" y="638775"/>
                    <a:pt x="2303939" y="696709"/>
                  </a:cubicBezTo>
                  <a:lnTo>
                    <a:pt x="2331608" y="727142"/>
                  </a:lnTo>
                  <a:lnTo>
                    <a:pt x="2067043" y="727142"/>
                  </a:lnTo>
                  <a:lnTo>
                    <a:pt x="2066003" y="726313"/>
                  </a:lnTo>
                  <a:cubicBezTo>
                    <a:pt x="1987188" y="664451"/>
                    <a:pt x="1868268" y="576247"/>
                    <a:pt x="1761320" y="501214"/>
                  </a:cubicBezTo>
                  <a:cubicBezTo>
                    <a:pt x="1618722" y="399041"/>
                    <a:pt x="1676187" y="439484"/>
                    <a:pt x="1593182" y="416069"/>
                  </a:cubicBezTo>
                  <a:cubicBezTo>
                    <a:pt x="1512306" y="390526"/>
                    <a:pt x="1478253" y="275581"/>
                    <a:pt x="1454841" y="250038"/>
                  </a:cubicBezTo>
                  <a:cubicBezTo>
                    <a:pt x="1433558" y="226623"/>
                    <a:pt x="1410146" y="203209"/>
                    <a:pt x="1410146" y="203209"/>
                  </a:cubicBezTo>
                  <a:cubicBezTo>
                    <a:pt x="1369442" y="168885"/>
                    <a:pt x="1290728" y="100138"/>
                    <a:pt x="1208234" y="27611"/>
                  </a:cubicBezTo>
                  <a:close/>
                  <a:moveTo>
                    <a:pt x="0" y="0"/>
                  </a:moveTo>
                  <a:lnTo>
                    <a:pt x="457331" y="0"/>
                  </a:lnTo>
                  <a:lnTo>
                    <a:pt x="459317" y="3918"/>
                  </a:lnTo>
                  <a:cubicBezTo>
                    <a:pt x="487518" y="74960"/>
                    <a:pt x="504544" y="147865"/>
                    <a:pt x="518378" y="196823"/>
                  </a:cubicBezTo>
                  <a:cubicBezTo>
                    <a:pt x="548175" y="294739"/>
                    <a:pt x="754622" y="665116"/>
                    <a:pt x="754622" y="665116"/>
                  </a:cubicBezTo>
                  <a:cubicBezTo>
                    <a:pt x="754622" y="665116"/>
                    <a:pt x="754622" y="665116"/>
                    <a:pt x="767392" y="660859"/>
                  </a:cubicBezTo>
                  <a:cubicBezTo>
                    <a:pt x="778034" y="665649"/>
                    <a:pt x="786547" y="675760"/>
                    <a:pt x="793863" y="688531"/>
                  </a:cubicBezTo>
                  <a:lnTo>
                    <a:pt x="810930" y="727143"/>
                  </a:lnTo>
                  <a:lnTo>
                    <a:pt x="568952" y="727143"/>
                  </a:lnTo>
                  <a:lnTo>
                    <a:pt x="569459" y="723287"/>
                  </a:lnTo>
                  <a:cubicBezTo>
                    <a:pt x="570656" y="716203"/>
                    <a:pt x="571587" y="711946"/>
                    <a:pt x="571587" y="711946"/>
                  </a:cubicBezTo>
                  <a:cubicBezTo>
                    <a:pt x="571587" y="711946"/>
                    <a:pt x="386422" y="471413"/>
                    <a:pt x="267236" y="341568"/>
                  </a:cubicBezTo>
                  <a:cubicBezTo>
                    <a:pt x="176251" y="245781"/>
                    <a:pt x="88856" y="144007"/>
                    <a:pt x="7747" y="1379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621463" y="1876425"/>
            <a:ext cx="4987925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Source Sans Pro"/>
              </a:rPr>
              <a:t>You </a:t>
            </a:r>
            <a:r>
              <a:rPr lang="en-US" altLang="en-US" b="1" dirty="0" smtClean="0">
                <a:latin typeface="Source Sans Pro"/>
              </a:rPr>
              <a:t>must</a:t>
            </a:r>
            <a:r>
              <a:rPr lang="en-US" altLang="en-US" dirty="0" smtClean="0">
                <a:latin typeface="Source Sans Pro"/>
              </a:rPr>
              <a:t> start whatever you can and </a:t>
            </a:r>
            <a:r>
              <a:rPr lang="en-US" altLang="en-US" b="1" dirty="0" smtClean="0">
                <a:latin typeface="Source Sans Pro"/>
              </a:rPr>
              <a:t>support others</a:t>
            </a:r>
            <a:r>
              <a:rPr lang="en-US" altLang="en-US" dirty="0" smtClean="0">
                <a:latin typeface="Source Sans Pro"/>
              </a:rPr>
              <a:t>. </a:t>
            </a:r>
            <a:endParaRPr lang="en-US" altLang="en-US" dirty="0">
              <a:latin typeface="Source Sans Pro"/>
            </a:endParaRP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707188" y="4159250"/>
            <a:ext cx="276225" cy="276225"/>
            <a:chOff x="1460006" y="1642203"/>
            <a:chExt cx="479425" cy="479425"/>
          </a:xfrm>
        </p:grpSpPr>
        <p:sp>
          <p:nvSpPr>
            <p:cNvPr id="26" name="Oval 8"/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noFill/>
            <a:ln w="17463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2147483646 h 104"/>
                <a:gd name="T2" fmla="*/ 2147483646 w 156"/>
                <a:gd name="T3" fmla="*/ 2147483646 h 104"/>
                <a:gd name="T4" fmla="*/ 2147483646 w 156"/>
                <a:gd name="T5" fmla="*/ 0 h 1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noFill/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6707188" y="4611688"/>
            <a:ext cx="276225" cy="276225"/>
            <a:chOff x="1460006" y="1642203"/>
            <a:chExt cx="479425" cy="479425"/>
          </a:xfrm>
        </p:grpSpPr>
        <p:sp>
          <p:nvSpPr>
            <p:cNvPr id="29" name="Oval 8"/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noFill/>
            <a:ln w="17463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2147483646 h 104"/>
                <a:gd name="T2" fmla="*/ 2147483646 w 156"/>
                <a:gd name="T3" fmla="*/ 2147483646 h 104"/>
                <a:gd name="T4" fmla="*/ 2147483646 w 156"/>
                <a:gd name="T5" fmla="*/ 0 h 1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noFill/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050088" y="4130675"/>
            <a:ext cx="328771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ource Sans Pro Light" panose="020B0403030403020204"/>
              </a:rPr>
              <a:t>Feedback on idea and </a:t>
            </a:r>
            <a:r>
              <a:rPr lang="en-US" altLang="en-US" sz="1200" dirty="0">
                <a:solidFill>
                  <a:srgbClr val="1E88E5"/>
                </a:solidFill>
                <a:latin typeface="Source Sans Pro Light" panose="020B0403030403020204"/>
              </a:rPr>
              <a:t>suggestion to improve</a:t>
            </a:r>
            <a:r>
              <a:rPr lang="en-US" altLang="en-US" sz="1200" dirty="0">
                <a:latin typeface="Source Sans Pro Light" panose="020B0403030403020204"/>
              </a:rPr>
              <a:t>.</a:t>
            </a:r>
            <a:endParaRPr lang="en-US" altLang="en-US" sz="1200" dirty="0">
              <a:latin typeface="Source Sans Pro Light" panose="020B0403030403020204"/>
              <a:ea typeface="Open Sans"/>
              <a:cs typeface="Open Sans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050088" y="4584700"/>
            <a:ext cx="3044423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ource Sans Pro Light" panose="020B0403030403020204"/>
              </a:rPr>
              <a:t>Active </a:t>
            </a:r>
            <a:r>
              <a:rPr lang="en-US" altLang="en-US" sz="1200" dirty="0" smtClean="0">
                <a:solidFill>
                  <a:srgbClr val="1E88E5"/>
                </a:solidFill>
                <a:latin typeface="Source Sans Pro Light" panose="020B0403030403020204"/>
              </a:rPr>
              <a:t>support</a:t>
            </a:r>
            <a:r>
              <a:rPr lang="en-US" altLang="en-US" sz="1200" dirty="0" smtClean="0">
                <a:latin typeface="Source Sans Pro Light" panose="020B0403030403020204"/>
              </a:rPr>
              <a:t> </a:t>
            </a:r>
            <a:r>
              <a:rPr lang="en-US" altLang="en-US" sz="1200" dirty="0">
                <a:latin typeface="Source Sans Pro Light" panose="020B0403030403020204"/>
              </a:rPr>
              <a:t>so can </a:t>
            </a:r>
            <a:r>
              <a:rPr lang="en-US" altLang="en-US" sz="1200" dirty="0" smtClean="0">
                <a:latin typeface="Source Sans Pro Light" panose="020B0403030403020204"/>
              </a:rPr>
              <a:t>bring better service.</a:t>
            </a:r>
            <a:endParaRPr lang="en-US" altLang="en-US" sz="1200" dirty="0">
              <a:latin typeface="Source Sans Pro Light" panose="020B0403030403020204"/>
              <a:ea typeface="Open Sans"/>
              <a:cs typeface="Open Sans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707188" y="5070475"/>
            <a:ext cx="276225" cy="276225"/>
            <a:chOff x="1460006" y="1642203"/>
            <a:chExt cx="479425" cy="479425"/>
          </a:xfrm>
        </p:grpSpPr>
        <p:sp>
          <p:nvSpPr>
            <p:cNvPr id="34" name="Oval 8"/>
            <p:cNvSpPr>
              <a:spLocks noChangeArrowheads="1"/>
            </p:cNvSpPr>
            <p:nvPr/>
          </p:nvSpPr>
          <p:spPr bwMode="auto">
            <a:xfrm>
              <a:off x="1460006" y="1642203"/>
              <a:ext cx="479425" cy="479425"/>
            </a:xfrm>
            <a:prstGeom prst="ellipse">
              <a:avLst/>
            </a:prstGeom>
            <a:noFill/>
            <a:ln w="17463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1575894" y="1799366"/>
              <a:ext cx="247650" cy="165100"/>
            </a:xfrm>
            <a:custGeom>
              <a:avLst/>
              <a:gdLst>
                <a:gd name="T0" fmla="*/ 0 w 156"/>
                <a:gd name="T1" fmla="*/ 2147483646 h 104"/>
                <a:gd name="T2" fmla="*/ 2147483646 w 156"/>
                <a:gd name="T3" fmla="*/ 2147483646 h 104"/>
                <a:gd name="T4" fmla="*/ 2147483646 w 156"/>
                <a:gd name="T5" fmla="*/ 0 h 1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6" h="104">
                  <a:moveTo>
                    <a:pt x="0" y="45"/>
                  </a:moveTo>
                  <a:lnTo>
                    <a:pt x="60" y="104"/>
                  </a:lnTo>
                  <a:lnTo>
                    <a:pt x="156" y="0"/>
                  </a:lnTo>
                </a:path>
              </a:pathLst>
            </a:custGeom>
            <a:noFill/>
            <a:ln w="17463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7050088" y="5037138"/>
            <a:ext cx="3853940" cy="54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Source Sans Pro Light" panose="020B0403030403020204"/>
              </a:rPr>
              <a:t>Register with us today </a:t>
            </a:r>
            <a:r>
              <a:rPr lang="en-US" altLang="en-US" sz="1200" b="1" dirty="0" smtClean="0">
                <a:solidFill>
                  <a:srgbClr val="1E88E5"/>
                </a:solidFill>
                <a:latin typeface="Source Sans Pro Light" panose="020B0403030403020204"/>
              </a:rPr>
              <a:t>get discounts on launch</a:t>
            </a:r>
            <a:r>
              <a:rPr lang="en-US" altLang="en-US" sz="1200" b="1" dirty="0">
                <a:latin typeface="Source Sans Pro Light" panose="020B0403030403020204"/>
              </a:rPr>
              <a:t/>
            </a:r>
            <a:br>
              <a:rPr lang="en-US" altLang="en-US" sz="1200" b="1" dirty="0">
                <a:latin typeface="Source Sans Pro Light" panose="020B0403030403020204"/>
              </a:rPr>
            </a:br>
            <a:r>
              <a:rPr lang="en-US" altLang="en-US" sz="1200" b="1" dirty="0" smtClean="0">
                <a:latin typeface="Source Sans Pro Light" panose="020B0403030403020204"/>
              </a:rPr>
              <a:t>(</a:t>
            </a:r>
            <a:r>
              <a:rPr lang="en-US" altLang="en-US" sz="1200" dirty="0" smtClean="0">
                <a:latin typeface="Source Sans Pro Light" panose="020B0403030403020204"/>
              </a:rPr>
              <a:t>Register on our website or message us at </a:t>
            </a:r>
            <a:r>
              <a:rPr lang="en-US" altLang="en-US" sz="1200" dirty="0" err="1" smtClean="0">
                <a:latin typeface="Source Sans Pro Light" panose="020B0403030403020204"/>
              </a:rPr>
              <a:t>FaceBook</a:t>
            </a:r>
            <a:r>
              <a:rPr lang="en-US" altLang="en-US" sz="1200" dirty="0" smtClean="0">
                <a:latin typeface="Source Sans Pro Light" panose="020B0403030403020204"/>
              </a:rPr>
              <a:t>)</a:t>
            </a:r>
            <a:endParaRPr lang="en-US" altLang="en-US" sz="1200" dirty="0">
              <a:latin typeface="Source Sans Pro Light" panose="020B0403030403020204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657244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4" grpId="0"/>
      <p:bldP spid="31" grpId="0"/>
      <p:bldP spid="32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1" name="Прямоугольник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72711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72712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30300" y="2260600"/>
            <a:ext cx="9302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latin typeface="Roboto Black"/>
                <a:ea typeface="Roboto Black"/>
                <a:cs typeface="Roboto Black"/>
              </a:rPr>
              <a:t>Thanks For Watching!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30300" y="3765550"/>
            <a:ext cx="7015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656D78"/>
                </a:solidFill>
                <a:latin typeface="Source Sans Pro"/>
                <a:ea typeface="Open Sans"/>
                <a:cs typeface="Open Sans"/>
                <a:sym typeface="Open Sans"/>
              </a:rPr>
              <a:t>We would request </a:t>
            </a:r>
            <a:r>
              <a:rPr lang="en-US" altLang="en-US" sz="2000" b="1" dirty="0">
                <a:solidFill>
                  <a:schemeClr val="accent1"/>
                </a:solidFill>
                <a:latin typeface="Source Sans Pro"/>
                <a:ea typeface="Open Sans"/>
                <a:cs typeface="Open Sans"/>
                <a:sym typeface="Open Sans"/>
              </a:rPr>
              <a:t>judges &amp; guests</a:t>
            </a:r>
            <a:r>
              <a:rPr lang="en-US" altLang="en-US" sz="2000" dirty="0">
                <a:solidFill>
                  <a:srgbClr val="656D78"/>
                </a:solidFill>
                <a:latin typeface="Source Sans Pro"/>
                <a:ea typeface="Open Sans"/>
                <a:cs typeface="Open Sans"/>
                <a:sym typeface="Open Sans"/>
              </a:rPr>
              <a:t> to ask their questions and give us </a:t>
            </a:r>
            <a:r>
              <a:rPr lang="en-US" altLang="en-US" sz="2000" dirty="0">
                <a:solidFill>
                  <a:schemeClr val="accent1"/>
                </a:solidFill>
                <a:latin typeface="Source Sans Pro"/>
                <a:ea typeface="Open Sans"/>
                <a:cs typeface="Open Sans"/>
                <a:sym typeface="Open Sans"/>
              </a:rPr>
              <a:t>suggestions</a:t>
            </a:r>
            <a:r>
              <a:rPr lang="en-US" altLang="en-US" sz="2000" dirty="0">
                <a:solidFill>
                  <a:srgbClr val="656D78"/>
                </a:solidFill>
                <a:latin typeface="Source Sans Pro"/>
                <a:ea typeface="Open Sans"/>
                <a:cs typeface="Open Sans"/>
                <a:sym typeface="Open Sans"/>
              </a:rPr>
              <a:t> as well.</a:t>
            </a:r>
            <a:endParaRPr lang="en-US" altLang="en-US" sz="2000" dirty="0">
              <a:solidFill>
                <a:srgbClr val="656D78"/>
              </a:solidFill>
              <a:latin typeface="Source Sans Pro"/>
            </a:endParaRPr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700088"/>
            <a:ext cx="11585575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47112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7113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/>
                <a:ea typeface="Roboto Black"/>
                <a:cs typeface="Roboto Black"/>
              </a:rPr>
              <a:t>Do You </a:t>
            </a:r>
            <a:r>
              <a:rPr lang="en-US" altLang="en-US" sz="32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Love Laundry?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31156" y="939800"/>
            <a:ext cx="81278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Men &amp; women are passing </a:t>
            </a:r>
            <a:r>
              <a:rPr lang="en-US" altLang="en-US" sz="1200" dirty="0">
                <a:solidFill>
                  <a:schemeClr val="accent1"/>
                </a:solidFill>
                <a:latin typeface="Source Sans Pro Light"/>
              </a:rPr>
              <a:t>busy life </a:t>
            </a:r>
            <a:r>
              <a:rPr lang="en-US" altLang="en-US" sz="1200" dirty="0">
                <a:solidFill>
                  <a:srgbClr val="656D78"/>
                </a:solidFill>
                <a:latin typeface="Source Sans Pro Light"/>
              </a:rPr>
              <a:t>single person have to look, office, shopping, cooking, house chores and </a:t>
            </a:r>
            <a:r>
              <a:rPr lang="en-US" altLang="en-US" sz="1200" dirty="0" smtClean="0">
                <a:solidFill>
                  <a:schemeClr val="accent1"/>
                </a:solidFill>
                <a:latin typeface="Source Sans Pro Light"/>
              </a:rPr>
              <a:t>laundry</a:t>
            </a:r>
            <a:r>
              <a:rPr lang="en-US" altLang="en-US" sz="1200" dirty="0" smtClean="0">
                <a:solidFill>
                  <a:srgbClr val="656D78"/>
                </a:solidFill>
                <a:latin typeface="Source Sans Pro Light"/>
              </a:rPr>
              <a:t>. </a:t>
            </a:r>
            <a:endParaRPr lang="en-US" altLang="en-US" sz="1200" dirty="0">
              <a:solidFill>
                <a:srgbClr val="656D78"/>
              </a:solidFill>
              <a:latin typeface="Source Sans Pro Light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84138" y="1692275"/>
            <a:ext cx="10534651" cy="4241800"/>
          </a:xfrm>
          <a:custGeom>
            <a:avLst/>
            <a:gdLst>
              <a:gd name="T0" fmla="*/ 0 w 2828"/>
              <a:gd name="T1" fmla="*/ 2147483646 h 1032"/>
              <a:gd name="T2" fmla="*/ 2147483646 w 2828"/>
              <a:gd name="T3" fmla="*/ 2147483646 h 1032"/>
              <a:gd name="T4" fmla="*/ 2147483646 w 2828"/>
              <a:gd name="T5" fmla="*/ 2147483646 h 1032"/>
              <a:gd name="T6" fmla="*/ 2147483646 w 2828"/>
              <a:gd name="T7" fmla="*/ 2147483646 h 1032"/>
              <a:gd name="T8" fmla="*/ 2147483646 w 2828"/>
              <a:gd name="T9" fmla="*/ 2147483646 h 1032"/>
              <a:gd name="T10" fmla="*/ 2147483646 w 2828"/>
              <a:gd name="T11" fmla="*/ 0 h 1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Shape 2587"/>
          <p:cNvSpPr/>
          <p:nvPr/>
        </p:nvSpPr>
        <p:spPr>
          <a:xfrm>
            <a:off x="10450513" y="198438"/>
            <a:ext cx="1589087" cy="1587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ource Sans Pro Light" charset="0"/>
              <a:ea typeface="Source Sans Pro Light" charset="0"/>
              <a:cs typeface="Source Sans Pro Light" charset="0"/>
              <a:sym typeface="Gill Sans"/>
            </a:endParaRPr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0" y="0"/>
            <a:ext cx="6096000" cy="6858000"/>
            <a:chOff x="0" y="-1"/>
            <a:chExt cx="6096005" cy="6858001"/>
          </a:xfrm>
        </p:grpSpPr>
        <p:sp>
          <p:nvSpPr>
            <p:cNvPr id="32" name="Freeform 31"/>
            <p:cNvSpPr/>
            <p:nvPr/>
          </p:nvSpPr>
          <p:spPr>
            <a:xfrm>
              <a:off x="0" y="-1"/>
              <a:ext cx="6096005" cy="6858001"/>
            </a:xfrm>
            <a:custGeom>
              <a:avLst/>
              <a:gdLst>
                <a:gd name="connsiteX0" fmla="*/ 1197256 w 6096005"/>
                <a:gd name="connsiteY0" fmla="*/ 0 h 6858001"/>
                <a:gd name="connsiteX1" fmla="*/ 3311250 w 6096005"/>
                <a:gd name="connsiteY1" fmla="*/ 0 h 6858001"/>
                <a:gd name="connsiteX2" fmla="*/ 6096005 w 6096005"/>
                <a:gd name="connsiteY2" fmla="*/ 4823338 h 6858001"/>
                <a:gd name="connsiteX3" fmla="*/ 2571866 w 6096005"/>
                <a:gd name="connsiteY3" fmla="*/ 6858001 h 6858001"/>
                <a:gd name="connsiteX4" fmla="*/ 0 w 6096005"/>
                <a:gd name="connsiteY4" fmla="*/ 6858001 h 6858001"/>
                <a:gd name="connsiteX5" fmla="*/ 0 w 6096005"/>
                <a:gd name="connsiteY5" fmla="*/ 691236 h 6858001"/>
                <a:gd name="connsiteX6" fmla="*/ 1197256 w 6096005"/>
                <a:gd name="connsiteY6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5" h="6858001">
                  <a:moveTo>
                    <a:pt x="1197256" y="0"/>
                  </a:moveTo>
                  <a:lnTo>
                    <a:pt x="3311250" y="0"/>
                  </a:lnTo>
                  <a:lnTo>
                    <a:pt x="6096005" y="4823338"/>
                  </a:lnTo>
                  <a:lnTo>
                    <a:pt x="2571866" y="6858001"/>
                  </a:lnTo>
                  <a:lnTo>
                    <a:pt x="0" y="6858001"/>
                  </a:lnTo>
                  <a:lnTo>
                    <a:pt x="0" y="691236"/>
                  </a:lnTo>
                  <a:lnTo>
                    <a:pt x="11972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48152" name="TextBox 32"/>
            <p:cNvSpPr txBox="1">
              <a:spLocks noChangeArrowheads="1"/>
            </p:cNvSpPr>
            <p:nvPr/>
          </p:nvSpPr>
          <p:spPr bwMode="auto">
            <a:xfrm rot="-1800000">
              <a:off x="5123511" y="4321155"/>
              <a:ext cx="65915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d-ID" altLang="en-US" sz="3200" b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</a:rPr>
                <a:t>03</a:t>
              </a:r>
            </a:p>
          </p:txBody>
        </p:sp>
        <p:sp>
          <p:nvSpPr>
            <p:cNvPr id="48153" name="TextBox 33"/>
            <p:cNvSpPr txBox="1">
              <a:spLocks noChangeArrowheads="1"/>
            </p:cNvSpPr>
            <p:nvPr/>
          </p:nvSpPr>
          <p:spPr bwMode="auto">
            <a:xfrm rot="-1800000">
              <a:off x="3086804" y="5207923"/>
              <a:ext cx="2450455" cy="27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Source Sans Pro Light"/>
                </a:rPr>
                <a:t>Your clean laundry is delivered</a:t>
              </a:r>
              <a:endParaRPr lang="en-US" altLang="en-US" sz="900">
                <a:solidFill>
                  <a:schemeClr val="bg1"/>
                </a:solidFill>
                <a:latin typeface="Source Sans Pro Light"/>
                <a:ea typeface="Open Sans"/>
                <a:cs typeface="Open Sans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0" y="0"/>
            <a:ext cx="4902200" cy="6858000"/>
            <a:chOff x="-1" y="-1"/>
            <a:chExt cx="4902130" cy="6858001"/>
          </a:xfrm>
        </p:grpSpPr>
        <p:sp>
          <p:nvSpPr>
            <p:cNvPr id="36" name="Freeform 35"/>
            <p:cNvSpPr/>
            <p:nvPr/>
          </p:nvSpPr>
          <p:spPr>
            <a:xfrm>
              <a:off x="-1" y="-1"/>
              <a:ext cx="4902130" cy="6858001"/>
            </a:xfrm>
            <a:custGeom>
              <a:avLst/>
              <a:gdLst>
                <a:gd name="connsiteX0" fmla="*/ 0 w 4902130"/>
                <a:gd name="connsiteY0" fmla="*/ 0 h 6858001"/>
                <a:gd name="connsiteX1" fmla="*/ 2280245 w 4902130"/>
                <a:gd name="connsiteY1" fmla="*/ 0 h 6858001"/>
                <a:gd name="connsiteX2" fmla="*/ 4902130 w 4902130"/>
                <a:gd name="connsiteY2" fmla="*/ 4541238 h 6858001"/>
                <a:gd name="connsiteX3" fmla="*/ 889379 w 4902130"/>
                <a:gd name="connsiteY3" fmla="*/ 6858001 h 6858001"/>
                <a:gd name="connsiteX4" fmla="*/ 0 w 4902130"/>
                <a:gd name="connsiteY4" fmla="*/ 6858001 h 6858001"/>
                <a:gd name="connsiteX5" fmla="*/ 0 w 4902130"/>
                <a:gd name="connsiteY5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2130" h="6858001">
                  <a:moveTo>
                    <a:pt x="0" y="0"/>
                  </a:moveTo>
                  <a:lnTo>
                    <a:pt x="2280245" y="0"/>
                  </a:lnTo>
                  <a:lnTo>
                    <a:pt x="4902130" y="4541238"/>
                  </a:lnTo>
                  <a:lnTo>
                    <a:pt x="889379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48149" name="TextBox 36"/>
            <p:cNvSpPr txBox="1">
              <a:spLocks noChangeArrowheads="1"/>
            </p:cNvSpPr>
            <p:nvPr/>
          </p:nvSpPr>
          <p:spPr bwMode="auto">
            <a:xfrm rot="-1800000">
              <a:off x="3877439" y="4078937"/>
              <a:ext cx="65915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d-ID" altLang="en-US" sz="3200" b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</a:rPr>
                <a:t>02</a:t>
              </a:r>
            </a:p>
          </p:txBody>
        </p:sp>
        <p:sp>
          <p:nvSpPr>
            <p:cNvPr id="48150" name="TextBox 37"/>
            <p:cNvSpPr txBox="1">
              <a:spLocks noChangeArrowheads="1"/>
            </p:cNvSpPr>
            <p:nvPr/>
          </p:nvSpPr>
          <p:spPr bwMode="auto">
            <a:xfrm rot="-1800000">
              <a:off x="1712025" y="4996244"/>
              <a:ext cx="2450455" cy="27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Source Sans Pro Light"/>
                </a:rPr>
                <a:t>We pickup from your door step</a:t>
              </a:r>
              <a:endParaRPr lang="en-US" altLang="en-US" sz="900">
                <a:solidFill>
                  <a:schemeClr val="bg1"/>
                </a:solidFill>
                <a:latin typeface="Source Sans Pro Light"/>
                <a:ea typeface="Open Sans"/>
                <a:cs typeface="Open Sans"/>
              </a:endParaRP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0" y="0"/>
            <a:ext cx="3525838" cy="6281738"/>
            <a:chOff x="-1" y="0"/>
            <a:chExt cx="3526460" cy="6282192"/>
          </a:xfrm>
        </p:grpSpPr>
        <p:sp>
          <p:nvSpPr>
            <p:cNvPr id="40" name="Freeform 39"/>
            <p:cNvSpPr/>
            <p:nvPr/>
          </p:nvSpPr>
          <p:spPr>
            <a:xfrm>
              <a:off x="-1" y="0"/>
              <a:ext cx="3526460" cy="6282192"/>
            </a:xfrm>
            <a:custGeom>
              <a:avLst/>
              <a:gdLst>
                <a:gd name="connsiteX0" fmla="*/ 0 w 3526460"/>
                <a:gd name="connsiteY0" fmla="*/ 0 h 6282192"/>
                <a:gd name="connsiteX1" fmla="*/ 1074922 w 3526460"/>
                <a:gd name="connsiteY1" fmla="*/ 0 h 6282192"/>
                <a:gd name="connsiteX2" fmla="*/ 3526460 w 3526460"/>
                <a:gd name="connsiteY2" fmla="*/ 4246189 h 6282192"/>
                <a:gd name="connsiteX3" fmla="*/ 0 w 3526460"/>
                <a:gd name="connsiteY3" fmla="*/ 6282192 h 6282192"/>
                <a:gd name="connsiteX4" fmla="*/ 0 w 3526460"/>
                <a:gd name="connsiteY4" fmla="*/ 0 h 628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6460" h="6282192">
                  <a:moveTo>
                    <a:pt x="0" y="0"/>
                  </a:moveTo>
                  <a:lnTo>
                    <a:pt x="1074922" y="0"/>
                  </a:lnTo>
                  <a:lnTo>
                    <a:pt x="3526460" y="4246189"/>
                  </a:lnTo>
                  <a:lnTo>
                    <a:pt x="0" y="6282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48146" name="TextBox 40"/>
            <p:cNvSpPr txBox="1">
              <a:spLocks noChangeArrowheads="1"/>
            </p:cNvSpPr>
            <p:nvPr/>
          </p:nvSpPr>
          <p:spPr bwMode="auto">
            <a:xfrm rot="-1800000">
              <a:off x="2445646" y="3795747"/>
              <a:ext cx="65915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d-ID" altLang="en-US" sz="3200" b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</a:rPr>
                <a:t>01</a:t>
              </a:r>
            </a:p>
          </p:txBody>
        </p:sp>
        <p:sp>
          <p:nvSpPr>
            <p:cNvPr id="48147" name="TextBox 41"/>
            <p:cNvSpPr txBox="1">
              <a:spLocks noChangeArrowheads="1"/>
            </p:cNvSpPr>
            <p:nvPr/>
          </p:nvSpPr>
          <p:spPr bwMode="auto">
            <a:xfrm rot="-1800000">
              <a:off x="345635" y="4688289"/>
              <a:ext cx="2450455" cy="27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Source Sans Pro Light"/>
                </a:rPr>
                <a:t>Book  using mobile app or website </a:t>
              </a:r>
              <a:endParaRPr lang="en-US" altLang="en-US" sz="900">
                <a:solidFill>
                  <a:schemeClr val="bg1"/>
                </a:solidFill>
                <a:latin typeface="Source Sans Pro Light"/>
                <a:ea typeface="Open Sans"/>
                <a:cs typeface="Open Sans"/>
              </a:endParaRP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0" y="225425"/>
            <a:ext cx="2151063" cy="4967288"/>
            <a:chOff x="0" y="225866"/>
            <a:chExt cx="2150789" cy="4967035"/>
          </a:xfrm>
        </p:grpSpPr>
        <p:sp>
          <p:nvSpPr>
            <p:cNvPr id="44" name="Freeform 43"/>
            <p:cNvSpPr/>
            <p:nvPr/>
          </p:nvSpPr>
          <p:spPr>
            <a:xfrm>
              <a:off x="0" y="225866"/>
              <a:ext cx="2150789" cy="4967035"/>
            </a:xfrm>
            <a:custGeom>
              <a:avLst/>
              <a:gdLst>
                <a:gd name="connsiteX0" fmla="*/ 0 w 2150789"/>
                <a:gd name="connsiteY0" fmla="*/ 0 h 4967035"/>
                <a:gd name="connsiteX1" fmla="*/ 2150789 w 2150789"/>
                <a:gd name="connsiteY1" fmla="*/ 3725276 h 4967035"/>
                <a:gd name="connsiteX2" fmla="*/ 0 w 2150789"/>
                <a:gd name="connsiteY2" fmla="*/ 4967035 h 4967035"/>
                <a:gd name="connsiteX3" fmla="*/ 0 w 2150789"/>
                <a:gd name="connsiteY3" fmla="*/ 0 h 496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0789" h="4967035">
                  <a:moveTo>
                    <a:pt x="0" y="0"/>
                  </a:moveTo>
                  <a:lnTo>
                    <a:pt x="2150789" y="3725276"/>
                  </a:lnTo>
                  <a:lnTo>
                    <a:pt x="0" y="4967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45" name="Shape 2689"/>
            <p:cNvSpPr/>
            <p:nvPr/>
          </p:nvSpPr>
          <p:spPr>
            <a:xfrm>
              <a:off x="458730" y="3313397"/>
              <a:ext cx="903172" cy="903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1291"/>
                  </a:moveTo>
                  <a:lnTo>
                    <a:pt x="18655" y="7364"/>
                  </a:lnTo>
                  <a:cubicBezTo>
                    <a:pt x="19739" y="7364"/>
                    <a:pt x="20618" y="8243"/>
                    <a:pt x="20618" y="9327"/>
                  </a:cubicBezTo>
                  <a:cubicBezTo>
                    <a:pt x="20618" y="10412"/>
                    <a:pt x="19739" y="11291"/>
                    <a:pt x="18655" y="11291"/>
                  </a:cubicBezTo>
                  <a:moveTo>
                    <a:pt x="17673" y="17182"/>
                  </a:moveTo>
                  <a:cubicBezTo>
                    <a:pt x="17673" y="17453"/>
                    <a:pt x="17453" y="17673"/>
                    <a:pt x="17182" y="17673"/>
                  </a:cubicBezTo>
                  <a:cubicBezTo>
                    <a:pt x="16911" y="17673"/>
                    <a:pt x="16691" y="17453"/>
                    <a:pt x="16691" y="17182"/>
                  </a:cubicBezTo>
                  <a:lnTo>
                    <a:pt x="16691" y="1473"/>
                  </a:lnTo>
                  <a:cubicBezTo>
                    <a:pt x="16691" y="1202"/>
                    <a:pt x="16911" y="982"/>
                    <a:pt x="17182" y="982"/>
                  </a:cubicBezTo>
                  <a:cubicBezTo>
                    <a:pt x="17453" y="982"/>
                    <a:pt x="17673" y="1202"/>
                    <a:pt x="17673" y="1473"/>
                  </a:cubicBezTo>
                  <a:cubicBezTo>
                    <a:pt x="17673" y="1473"/>
                    <a:pt x="17673" y="17182"/>
                    <a:pt x="17673" y="17182"/>
                  </a:cubicBezTo>
                  <a:close/>
                  <a:moveTo>
                    <a:pt x="15709" y="15780"/>
                  </a:moveTo>
                  <a:lnTo>
                    <a:pt x="8836" y="13718"/>
                  </a:lnTo>
                  <a:lnTo>
                    <a:pt x="8836" y="4937"/>
                  </a:lnTo>
                  <a:lnTo>
                    <a:pt x="15709" y="2875"/>
                  </a:lnTo>
                  <a:cubicBezTo>
                    <a:pt x="15709" y="2875"/>
                    <a:pt x="15709" y="15780"/>
                    <a:pt x="15709" y="15780"/>
                  </a:cubicBezTo>
                  <a:close/>
                  <a:moveTo>
                    <a:pt x="9479" y="19636"/>
                  </a:moveTo>
                  <a:lnTo>
                    <a:pt x="9697" y="20618"/>
                  </a:lnTo>
                  <a:lnTo>
                    <a:pt x="6775" y="20618"/>
                  </a:lnTo>
                  <a:lnTo>
                    <a:pt x="6558" y="19636"/>
                  </a:lnTo>
                  <a:cubicBezTo>
                    <a:pt x="6558" y="19636"/>
                    <a:pt x="9479" y="19636"/>
                    <a:pt x="9479" y="19636"/>
                  </a:cubicBezTo>
                  <a:close/>
                  <a:moveTo>
                    <a:pt x="6339" y="18655"/>
                  </a:moveTo>
                  <a:lnTo>
                    <a:pt x="5356" y="14232"/>
                  </a:lnTo>
                  <a:lnTo>
                    <a:pt x="8176" y="14545"/>
                  </a:lnTo>
                  <a:lnTo>
                    <a:pt x="8360" y="14600"/>
                  </a:lnTo>
                  <a:lnTo>
                    <a:pt x="9260" y="18655"/>
                  </a:lnTo>
                  <a:cubicBezTo>
                    <a:pt x="9260" y="18655"/>
                    <a:pt x="6339" y="18655"/>
                    <a:pt x="6339" y="18655"/>
                  </a:cubicBezTo>
                  <a:close/>
                  <a:moveTo>
                    <a:pt x="982" y="12764"/>
                  </a:moveTo>
                  <a:lnTo>
                    <a:pt x="982" y="10800"/>
                  </a:lnTo>
                  <a:lnTo>
                    <a:pt x="3436" y="10800"/>
                  </a:lnTo>
                  <a:cubicBezTo>
                    <a:pt x="3707" y="10800"/>
                    <a:pt x="3927" y="10581"/>
                    <a:pt x="3927" y="10309"/>
                  </a:cubicBezTo>
                  <a:cubicBezTo>
                    <a:pt x="3927" y="10038"/>
                    <a:pt x="3707" y="9818"/>
                    <a:pt x="3436" y="9818"/>
                  </a:cubicBezTo>
                  <a:lnTo>
                    <a:pt x="982" y="9818"/>
                  </a:lnTo>
                  <a:lnTo>
                    <a:pt x="982" y="8836"/>
                  </a:lnTo>
                  <a:lnTo>
                    <a:pt x="2455" y="8836"/>
                  </a:lnTo>
                  <a:cubicBezTo>
                    <a:pt x="2725" y="8836"/>
                    <a:pt x="2945" y="8617"/>
                    <a:pt x="2945" y="8345"/>
                  </a:cubicBezTo>
                  <a:cubicBezTo>
                    <a:pt x="2945" y="8075"/>
                    <a:pt x="2725" y="7855"/>
                    <a:pt x="2455" y="7855"/>
                  </a:cubicBezTo>
                  <a:lnTo>
                    <a:pt x="982" y="7855"/>
                  </a:lnTo>
                  <a:lnTo>
                    <a:pt x="982" y="5891"/>
                  </a:lnTo>
                  <a:lnTo>
                    <a:pt x="7855" y="5128"/>
                  </a:lnTo>
                  <a:lnTo>
                    <a:pt x="7855" y="13528"/>
                  </a:lnTo>
                  <a:cubicBezTo>
                    <a:pt x="7855" y="13528"/>
                    <a:pt x="982" y="12764"/>
                    <a:pt x="982" y="12764"/>
                  </a:cubicBezTo>
                  <a:close/>
                  <a:moveTo>
                    <a:pt x="18655" y="6382"/>
                  </a:moveTo>
                  <a:lnTo>
                    <a:pt x="18655" y="1473"/>
                  </a:lnTo>
                  <a:cubicBezTo>
                    <a:pt x="18655" y="659"/>
                    <a:pt x="17995" y="0"/>
                    <a:pt x="17182" y="0"/>
                  </a:cubicBezTo>
                  <a:cubicBezTo>
                    <a:pt x="16368" y="0"/>
                    <a:pt x="15709" y="659"/>
                    <a:pt x="15709" y="1473"/>
                  </a:cubicBezTo>
                  <a:lnTo>
                    <a:pt x="15709" y="1850"/>
                  </a:lnTo>
                  <a:lnTo>
                    <a:pt x="8175" y="4110"/>
                  </a:lnTo>
                  <a:lnTo>
                    <a:pt x="982" y="4909"/>
                  </a:lnTo>
                  <a:cubicBezTo>
                    <a:pt x="440" y="4909"/>
                    <a:pt x="0" y="5349"/>
                    <a:pt x="0" y="5891"/>
                  </a:cubicBezTo>
                  <a:lnTo>
                    <a:pt x="0" y="12764"/>
                  </a:lnTo>
                  <a:cubicBezTo>
                    <a:pt x="0" y="13306"/>
                    <a:pt x="440" y="13745"/>
                    <a:pt x="982" y="13745"/>
                  </a:cubicBezTo>
                  <a:lnTo>
                    <a:pt x="4325" y="14117"/>
                  </a:lnTo>
                  <a:lnTo>
                    <a:pt x="5903" y="21216"/>
                  </a:lnTo>
                  <a:lnTo>
                    <a:pt x="5912" y="21214"/>
                  </a:lnTo>
                  <a:cubicBezTo>
                    <a:pt x="5961" y="21433"/>
                    <a:pt x="6148" y="21600"/>
                    <a:pt x="6382" y="21600"/>
                  </a:cubicBezTo>
                  <a:lnTo>
                    <a:pt x="10309" y="21600"/>
                  </a:lnTo>
                  <a:cubicBezTo>
                    <a:pt x="10580" y="21600"/>
                    <a:pt x="10800" y="21381"/>
                    <a:pt x="10800" y="21109"/>
                  </a:cubicBezTo>
                  <a:cubicBezTo>
                    <a:pt x="10800" y="21072"/>
                    <a:pt x="10787" y="21039"/>
                    <a:pt x="10779" y="21005"/>
                  </a:cubicBezTo>
                  <a:lnTo>
                    <a:pt x="10788" y="21003"/>
                  </a:lnTo>
                  <a:lnTo>
                    <a:pt x="9437" y="14923"/>
                  </a:lnTo>
                  <a:lnTo>
                    <a:pt x="15709" y="16805"/>
                  </a:lnTo>
                  <a:lnTo>
                    <a:pt x="15709" y="17182"/>
                  </a:lnTo>
                  <a:cubicBezTo>
                    <a:pt x="15709" y="17995"/>
                    <a:pt x="16368" y="18655"/>
                    <a:pt x="17182" y="18655"/>
                  </a:cubicBezTo>
                  <a:cubicBezTo>
                    <a:pt x="17995" y="18655"/>
                    <a:pt x="18655" y="17995"/>
                    <a:pt x="18655" y="17182"/>
                  </a:cubicBezTo>
                  <a:lnTo>
                    <a:pt x="18655" y="12273"/>
                  </a:lnTo>
                  <a:cubicBezTo>
                    <a:pt x="20281" y="12273"/>
                    <a:pt x="21600" y="10954"/>
                    <a:pt x="21600" y="9327"/>
                  </a:cubicBezTo>
                  <a:cubicBezTo>
                    <a:pt x="21600" y="7701"/>
                    <a:pt x="20281" y="6382"/>
                    <a:pt x="18655" y="6382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554788" y="1411288"/>
            <a:ext cx="3094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You never experienced it,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  <a:ea typeface="Roboto Light"/>
                <a:cs typeface="Roboto Light"/>
              </a:rPr>
              <a:t>before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  <a:ea typeface="Roboto Light"/>
                <a:cs typeface="Roboto Light"/>
              </a:rPr>
              <a:t>. 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554788" y="1687513"/>
            <a:ext cx="4916487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latin typeface="Roboto Black"/>
                <a:ea typeface="Roboto Black"/>
                <a:cs typeface="Roboto Black"/>
              </a:rPr>
              <a:t>Wash</a:t>
            </a:r>
            <a:r>
              <a:rPr lang="en-US" altLang="en-US" sz="55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Ez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Roboto Black"/>
                <a:ea typeface="Roboto Black"/>
                <a:cs typeface="Roboto Black"/>
              </a:rPr>
              <a:t>Weekends are meant for </a:t>
            </a:r>
            <a:r>
              <a:rPr lang="en-US" altLang="en-US" sz="24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Family!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>
              <a:latin typeface="Roboto Black"/>
              <a:ea typeface="Roboto Black"/>
              <a:cs typeface="Roboto Black"/>
            </a:endParaRPr>
          </a:p>
        </p:txBody>
      </p: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6554788" y="3765550"/>
            <a:ext cx="2997200" cy="11113"/>
            <a:chOff x="1313580" y="4500919"/>
            <a:chExt cx="2997957" cy="11431"/>
          </a:xfrm>
        </p:grpSpPr>
        <p:sp>
          <p:nvSpPr>
            <p:cNvPr id="48141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8142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554788" y="4010025"/>
            <a:ext cx="47894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WashEz is an online laundry &amp; dry cleaning service in Karachi. In addition to our premium dry clean and laundry service, we offer an excellent ironing service, wash &amp; fold service and duvet cleaning. Overall, we are your personal dry cleaning and laundry collection and delivery service who deliver to your preferred location.</a:t>
            </a:r>
          </a:p>
        </p:txBody>
      </p:sp>
      <p:grpSp>
        <p:nvGrpSpPr>
          <p:cNvPr id="48138" name="Group 51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48139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8140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51245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1246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117600" y="407988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Roboto Black"/>
                <a:ea typeface="Roboto Black"/>
                <a:cs typeface="Roboto Black"/>
              </a:rPr>
              <a:t>Opportunity and </a:t>
            </a:r>
            <a:r>
              <a:rPr lang="en-US" altLang="en-US" sz="32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Value Proposition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00088" y="939800"/>
            <a:ext cx="7164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Laundry market largely dominated for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</a:rPr>
              <a:t>Upper Class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 the prices are not set lower middle class.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656D78"/>
                </a:solidFill>
                <a:latin typeface="Source Sans Pro Light"/>
              </a:rPr>
              <a:t>Startup in laundry space is trying to fill the gap by offering comprehensive solution at affordable prices</a:t>
            </a:r>
          </a:p>
        </p:txBody>
      </p: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241425" y="1819275"/>
            <a:ext cx="2020888" cy="2058988"/>
            <a:chOff x="1241788" y="1818802"/>
            <a:chExt cx="2020111" cy="2059135"/>
          </a:xfrm>
        </p:grpSpPr>
        <p:sp>
          <p:nvSpPr>
            <p:cNvPr id="51" name="Freeform 50"/>
            <p:cNvSpPr/>
            <p:nvPr/>
          </p:nvSpPr>
          <p:spPr>
            <a:xfrm rot="9952681">
              <a:off x="1502038" y="1818802"/>
              <a:ext cx="1207624" cy="1054175"/>
            </a:xfrm>
            <a:custGeom>
              <a:avLst/>
              <a:gdLst>
                <a:gd name="connsiteX0" fmla="*/ 2568751 w 5962857"/>
                <a:gd name="connsiteY0" fmla="*/ 0 h 5201970"/>
                <a:gd name="connsiteX1" fmla="*/ 2761791 w 5962857"/>
                <a:gd name="connsiteY1" fmla="*/ 17573 h 5201970"/>
                <a:gd name="connsiteX2" fmla="*/ 4271009 w 5962857"/>
                <a:gd name="connsiteY2" fmla="*/ 2486754 h 5201970"/>
                <a:gd name="connsiteX3" fmla="*/ 5429245 w 5962857"/>
                <a:gd name="connsiteY3" fmla="*/ 4657170 h 5201970"/>
                <a:gd name="connsiteX4" fmla="*/ 3340911 w 5962857"/>
                <a:gd name="connsiteY4" fmla="*/ 5201970 h 5201970"/>
                <a:gd name="connsiteX5" fmla="*/ 190855 w 5962857"/>
                <a:gd name="connsiteY5" fmla="*/ 3901478 h 5201970"/>
                <a:gd name="connsiteX6" fmla="*/ 2568751 w 5962857"/>
                <a:gd name="connsiteY6" fmla="*/ 0 h 5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857" h="5201970">
                  <a:moveTo>
                    <a:pt x="2568751" y="0"/>
                  </a:moveTo>
                  <a:cubicBezTo>
                    <a:pt x="2630174" y="0"/>
                    <a:pt x="2691595" y="8786"/>
                    <a:pt x="2761791" y="17573"/>
                  </a:cubicBezTo>
                  <a:cubicBezTo>
                    <a:pt x="4621991" y="219678"/>
                    <a:pt x="3718215" y="1827719"/>
                    <a:pt x="4271009" y="2486754"/>
                  </a:cubicBezTo>
                  <a:cubicBezTo>
                    <a:pt x="4823805" y="3137000"/>
                    <a:pt x="6938464" y="3541206"/>
                    <a:pt x="5429245" y="4657170"/>
                  </a:cubicBezTo>
                  <a:cubicBezTo>
                    <a:pt x="4955422" y="5008654"/>
                    <a:pt x="4174489" y="5201970"/>
                    <a:pt x="3340911" y="5201970"/>
                  </a:cubicBezTo>
                  <a:cubicBezTo>
                    <a:pt x="2173898" y="5201970"/>
                    <a:pt x="892817" y="4815337"/>
                    <a:pt x="190855" y="3901478"/>
                  </a:cubicBezTo>
                  <a:cubicBezTo>
                    <a:pt x="-476008" y="3040340"/>
                    <a:pt x="673454" y="0"/>
                    <a:pt x="2568751" y="0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42" name="TextBox 51"/>
            <p:cNvSpPr txBox="1">
              <a:spLocks noChangeArrowheads="1"/>
            </p:cNvSpPr>
            <p:nvPr/>
          </p:nvSpPr>
          <p:spPr bwMode="auto">
            <a:xfrm>
              <a:off x="1241788" y="3307880"/>
              <a:ext cx="2020111" cy="570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This sector is dominated by </a:t>
              </a:r>
              <a:r>
                <a:rPr lang="en-US" altLang="en-US" sz="1200">
                  <a:solidFill>
                    <a:schemeClr val="accent1"/>
                  </a:solidFill>
                  <a:latin typeface="Source Sans Pro Light"/>
                </a:rPr>
                <a:t>90% </a:t>
              </a:r>
              <a:r>
                <a:rPr lang="en-US" altLang="en-US" sz="1200">
                  <a:latin typeface="Source Sans Pro Light"/>
                </a:rPr>
                <a:t>offline suppliers.</a:t>
              </a:r>
              <a:endParaRPr lang="en-US" altLang="en-US" sz="1200"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1243" name="TextBox 52"/>
            <p:cNvSpPr txBox="1">
              <a:spLocks noChangeArrowheads="1"/>
            </p:cNvSpPr>
            <p:nvPr/>
          </p:nvSpPr>
          <p:spPr bwMode="auto">
            <a:xfrm>
              <a:off x="1391232" y="2951161"/>
              <a:ext cx="1721227" cy="34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b="1">
                  <a:solidFill>
                    <a:srgbClr val="656D78"/>
                  </a:solidFill>
                  <a:latin typeface="Roboto Black"/>
                  <a:ea typeface="Roboto Black"/>
                  <a:cs typeface="Roboto Black"/>
                </a:rPr>
                <a:t>Offline Market</a:t>
              </a:r>
            </a:p>
          </p:txBody>
        </p:sp>
        <p:sp>
          <p:nvSpPr>
            <p:cNvPr id="54" name="Shape 2547"/>
            <p:cNvSpPr/>
            <p:nvPr/>
          </p:nvSpPr>
          <p:spPr>
            <a:xfrm>
              <a:off x="2111404" y="2088696"/>
              <a:ext cx="280880" cy="279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3787775" y="4284663"/>
            <a:ext cx="2020888" cy="2065337"/>
            <a:chOff x="3788232" y="4284308"/>
            <a:chExt cx="2020109" cy="2066035"/>
          </a:xfrm>
        </p:grpSpPr>
        <p:sp>
          <p:nvSpPr>
            <p:cNvPr id="56" name="Freeform 55"/>
            <p:cNvSpPr/>
            <p:nvPr/>
          </p:nvSpPr>
          <p:spPr>
            <a:xfrm rot="9952681">
              <a:off x="4064351" y="4284308"/>
              <a:ext cx="1207622" cy="1052868"/>
            </a:xfrm>
            <a:custGeom>
              <a:avLst/>
              <a:gdLst>
                <a:gd name="connsiteX0" fmla="*/ 2568751 w 5962857"/>
                <a:gd name="connsiteY0" fmla="*/ 0 h 5201970"/>
                <a:gd name="connsiteX1" fmla="*/ 2761791 w 5962857"/>
                <a:gd name="connsiteY1" fmla="*/ 17573 h 5201970"/>
                <a:gd name="connsiteX2" fmla="*/ 4271009 w 5962857"/>
                <a:gd name="connsiteY2" fmla="*/ 2486754 h 5201970"/>
                <a:gd name="connsiteX3" fmla="*/ 5429245 w 5962857"/>
                <a:gd name="connsiteY3" fmla="*/ 4657170 h 5201970"/>
                <a:gd name="connsiteX4" fmla="*/ 3340911 w 5962857"/>
                <a:gd name="connsiteY4" fmla="*/ 5201970 h 5201970"/>
                <a:gd name="connsiteX5" fmla="*/ 190855 w 5962857"/>
                <a:gd name="connsiteY5" fmla="*/ 3901478 h 5201970"/>
                <a:gd name="connsiteX6" fmla="*/ 2568751 w 5962857"/>
                <a:gd name="connsiteY6" fmla="*/ 0 h 5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857" h="5201970">
                  <a:moveTo>
                    <a:pt x="2568751" y="0"/>
                  </a:moveTo>
                  <a:cubicBezTo>
                    <a:pt x="2630174" y="0"/>
                    <a:pt x="2691595" y="8786"/>
                    <a:pt x="2761791" y="17573"/>
                  </a:cubicBezTo>
                  <a:cubicBezTo>
                    <a:pt x="4621991" y="219678"/>
                    <a:pt x="3718215" y="1827719"/>
                    <a:pt x="4271009" y="2486754"/>
                  </a:cubicBezTo>
                  <a:cubicBezTo>
                    <a:pt x="4823805" y="3137000"/>
                    <a:pt x="6938464" y="3541206"/>
                    <a:pt x="5429245" y="4657170"/>
                  </a:cubicBezTo>
                  <a:cubicBezTo>
                    <a:pt x="4955422" y="5008654"/>
                    <a:pt x="4174489" y="5201970"/>
                    <a:pt x="3340911" y="5201970"/>
                  </a:cubicBezTo>
                  <a:cubicBezTo>
                    <a:pt x="2173898" y="5201970"/>
                    <a:pt x="892817" y="4815337"/>
                    <a:pt x="190855" y="3901478"/>
                  </a:cubicBezTo>
                  <a:cubicBezTo>
                    <a:pt x="-476008" y="3040340"/>
                    <a:pt x="673454" y="0"/>
                    <a:pt x="2568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38" name="TextBox 56"/>
            <p:cNvSpPr txBox="1">
              <a:spLocks noChangeArrowheads="1"/>
            </p:cNvSpPr>
            <p:nvPr/>
          </p:nvSpPr>
          <p:spPr bwMode="auto">
            <a:xfrm>
              <a:off x="3788232" y="5780287"/>
              <a:ext cx="2020109" cy="57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Its hard to get clothes back </a:t>
              </a:r>
              <a:r>
                <a:rPr lang="en-US" altLang="en-US" sz="1200">
                  <a:solidFill>
                    <a:schemeClr val="accent1"/>
                  </a:solidFill>
                  <a:latin typeface="Source Sans Pro Light"/>
                </a:rPr>
                <a:t>on-time </a:t>
              </a:r>
              <a:r>
                <a:rPr lang="en-US" altLang="en-US" sz="1200">
                  <a:latin typeface="Source Sans Pro Light"/>
                </a:rPr>
                <a:t>from Laundromats.</a:t>
              </a:r>
              <a:endParaRPr lang="en-US" altLang="en-US" sz="1200"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1239" name="TextBox 57"/>
            <p:cNvSpPr txBox="1">
              <a:spLocks noChangeArrowheads="1"/>
            </p:cNvSpPr>
            <p:nvPr/>
          </p:nvSpPr>
          <p:spPr bwMode="auto">
            <a:xfrm>
              <a:off x="3937676" y="5423567"/>
              <a:ext cx="1721225" cy="34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b="1">
                  <a:solidFill>
                    <a:srgbClr val="656D78"/>
                  </a:solidFill>
                  <a:latin typeface="Roboto Black"/>
                  <a:ea typeface="Roboto Black"/>
                  <a:cs typeface="Roboto Black"/>
                </a:rPr>
                <a:t>Busy Schedules</a:t>
              </a:r>
            </a:p>
          </p:txBody>
        </p:sp>
        <p:sp>
          <p:nvSpPr>
            <p:cNvPr id="59" name="Shape 2554"/>
            <p:cNvSpPr/>
            <p:nvPr/>
          </p:nvSpPr>
          <p:spPr>
            <a:xfrm>
              <a:off x="4657847" y="4644792"/>
              <a:ext cx="280880" cy="254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8900"/>
                  </a:moveTo>
                  <a:cubicBezTo>
                    <a:pt x="7279" y="18900"/>
                    <a:pt x="6684" y="18827"/>
                    <a:pt x="6086" y="18683"/>
                  </a:cubicBezTo>
                  <a:cubicBezTo>
                    <a:pt x="6017" y="18666"/>
                    <a:pt x="5946" y="18658"/>
                    <a:pt x="5876" y="18658"/>
                  </a:cubicBezTo>
                  <a:cubicBezTo>
                    <a:pt x="5756" y="18658"/>
                    <a:pt x="5636" y="18682"/>
                    <a:pt x="5523" y="18729"/>
                  </a:cubicBezTo>
                  <a:lnTo>
                    <a:pt x="2957" y="19815"/>
                  </a:lnTo>
                  <a:lnTo>
                    <a:pt x="3365" y="18243"/>
                  </a:lnTo>
                  <a:cubicBezTo>
                    <a:pt x="3474" y="17827"/>
                    <a:pt x="3345" y="17380"/>
                    <a:pt x="3039" y="17108"/>
                  </a:cubicBezTo>
                  <a:cubicBezTo>
                    <a:pt x="1712" y="15926"/>
                    <a:pt x="982" y="14358"/>
                    <a:pt x="982" y="12690"/>
                  </a:cubicBezTo>
                  <a:cubicBezTo>
                    <a:pt x="982" y="9266"/>
                    <a:pt x="4065" y="6480"/>
                    <a:pt x="7855" y="6480"/>
                  </a:cubicBezTo>
                  <a:cubicBezTo>
                    <a:pt x="11644" y="6480"/>
                    <a:pt x="14727" y="9266"/>
                    <a:pt x="14727" y="12690"/>
                  </a:cubicBezTo>
                  <a:cubicBezTo>
                    <a:pt x="14727" y="16114"/>
                    <a:pt x="11644" y="18900"/>
                    <a:pt x="7855" y="18900"/>
                  </a:cubicBezTo>
                  <a:moveTo>
                    <a:pt x="7855" y="5400"/>
                  </a:moveTo>
                  <a:cubicBezTo>
                    <a:pt x="3517" y="5400"/>
                    <a:pt x="0" y="8664"/>
                    <a:pt x="0" y="12690"/>
                  </a:cubicBezTo>
                  <a:cubicBezTo>
                    <a:pt x="0" y="14758"/>
                    <a:pt x="932" y="16620"/>
                    <a:pt x="2422" y="17947"/>
                  </a:cubicBezTo>
                  <a:lnTo>
                    <a:pt x="1473" y="21600"/>
                  </a:lnTo>
                  <a:lnTo>
                    <a:pt x="5876" y="19738"/>
                  </a:lnTo>
                  <a:cubicBezTo>
                    <a:pt x="6509" y="19891"/>
                    <a:pt x="7169" y="19980"/>
                    <a:pt x="7855" y="19980"/>
                  </a:cubicBezTo>
                  <a:cubicBezTo>
                    <a:pt x="12192" y="19980"/>
                    <a:pt x="15709" y="16716"/>
                    <a:pt x="15709" y="12690"/>
                  </a:cubicBezTo>
                  <a:cubicBezTo>
                    <a:pt x="15709" y="8664"/>
                    <a:pt x="12192" y="5400"/>
                    <a:pt x="7855" y="5400"/>
                  </a:cubicBezTo>
                  <a:moveTo>
                    <a:pt x="21600" y="7290"/>
                  </a:moveTo>
                  <a:cubicBezTo>
                    <a:pt x="21600" y="3264"/>
                    <a:pt x="18084" y="0"/>
                    <a:pt x="13745" y="0"/>
                  </a:cubicBezTo>
                  <a:cubicBezTo>
                    <a:pt x="10506" y="0"/>
                    <a:pt x="7725" y="1821"/>
                    <a:pt x="6525" y="4422"/>
                  </a:cubicBezTo>
                  <a:cubicBezTo>
                    <a:pt x="6912" y="4367"/>
                    <a:pt x="7306" y="4332"/>
                    <a:pt x="7708" y="4326"/>
                  </a:cubicBezTo>
                  <a:cubicBezTo>
                    <a:pt x="8875" y="2394"/>
                    <a:pt x="11143" y="1080"/>
                    <a:pt x="13745" y="1080"/>
                  </a:cubicBezTo>
                  <a:cubicBezTo>
                    <a:pt x="17535" y="1080"/>
                    <a:pt x="20618" y="3866"/>
                    <a:pt x="20618" y="7290"/>
                  </a:cubicBezTo>
                  <a:cubicBezTo>
                    <a:pt x="20618" y="8958"/>
                    <a:pt x="19888" y="10526"/>
                    <a:pt x="18561" y="11707"/>
                  </a:cubicBezTo>
                  <a:cubicBezTo>
                    <a:pt x="18255" y="11980"/>
                    <a:pt x="18126" y="12428"/>
                    <a:pt x="18234" y="12843"/>
                  </a:cubicBezTo>
                  <a:lnTo>
                    <a:pt x="18643" y="14415"/>
                  </a:lnTo>
                  <a:lnTo>
                    <a:pt x="16613" y="13556"/>
                  </a:lnTo>
                  <a:cubicBezTo>
                    <a:pt x="16573" y="13922"/>
                    <a:pt x="16500" y="14278"/>
                    <a:pt x="16411" y="14628"/>
                  </a:cubicBezTo>
                  <a:lnTo>
                    <a:pt x="20127" y="16200"/>
                  </a:lnTo>
                  <a:lnTo>
                    <a:pt x="19178" y="12547"/>
                  </a:lnTo>
                  <a:cubicBezTo>
                    <a:pt x="20669" y="11220"/>
                    <a:pt x="21600" y="9358"/>
                    <a:pt x="21600" y="729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3787775" y="1773238"/>
            <a:ext cx="2020888" cy="2105025"/>
            <a:chOff x="3788232" y="1773073"/>
            <a:chExt cx="2020109" cy="2104861"/>
          </a:xfrm>
        </p:grpSpPr>
        <p:sp>
          <p:nvSpPr>
            <p:cNvPr id="61" name="Freeform 60"/>
            <p:cNvSpPr/>
            <p:nvPr/>
          </p:nvSpPr>
          <p:spPr>
            <a:xfrm rot="9952681">
              <a:off x="4073872" y="1773073"/>
              <a:ext cx="1207622" cy="1054018"/>
            </a:xfrm>
            <a:custGeom>
              <a:avLst/>
              <a:gdLst>
                <a:gd name="connsiteX0" fmla="*/ 2568751 w 5962857"/>
                <a:gd name="connsiteY0" fmla="*/ 0 h 5201970"/>
                <a:gd name="connsiteX1" fmla="*/ 2761791 w 5962857"/>
                <a:gd name="connsiteY1" fmla="*/ 17573 h 5201970"/>
                <a:gd name="connsiteX2" fmla="*/ 4271009 w 5962857"/>
                <a:gd name="connsiteY2" fmla="*/ 2486754 h 5201970"/>
                <a:gd name="connsiteX3" fmla="*/ 5429245 w 5962857"/>
                <a:gd name="connsiteY3" fmla="*/ 4657170 h 5201970"/>
                <a:gd name="connsiteX4" fmla="*/ 3340911 w 5962857"/>
                <a:gd name="connsiteY4" fmla="*/ 5201970 h 5201970"/>
                <a:gd name="connsiteX5" fmla="*/ 190855 w 5962857"/>
                <a:gd name="connsiteY5" fmla="*/ 3901478 h 5201970"/>
                <a:gd name="connsiteX6" fmla="*/ 2568751 w 5962857"/>
                <a:gd name="connsiteY6" fmla="*/ 0 h 5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857" h="5201970">
                  <a:moveTo>
                    <a:pt x="2568751" y="0"/>
                  </a:moveTo>
                  <a:cubicBezTo>
                    <a:pt x="2630174" y="0"/>
                    <a:pt x="2691595" y="8786"/>
                    <a:pt x="2761791" y="17573"/>
                  </a:cubicBezTo>
                  <a:cubicBezTo>
                    <a:pt x="4621991" y="219678"/>
                    <a:pt x="3718215" y="1827719"/>
                    <a:pt x="4271009" y="2486754"/>
                  </a:cubicBezTo>
                  <a:cubicBezTo>
                    <a:pt x="4823805" y="3137000"/>
                    <a:pt x="6938464" y="3541206"/>
                    <a:pt x="5429245" y="4657170"/>
                  </a:cubicBezTo>
                  <a:cubicBezTo>
                    <a:pt x="4955422" y="5008654"/>
                    <a:pt x="4174489" y="5201970"/>
                    <a:pt x="3340911" y="5201970"/>
                  </a:cubicBezTo>
                  <a:cubicBezTo>
                    <a:pt x="2173898" y="5201970"/>
                    <a:pt x="892817" y="4815337"/>
                    <a:pt x="190855" y="3901478"/>
                  </a:cubicBezTo>
                  <a:cubicBezTo>
                    <a:pt x="-476008" y="3040340"/>
                    <a:pt x="673454" y="0"/>
                    <a:pt x="256875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34" name="TextBox 61"/>
            <p:cNvSpPr txBox="1">
              <a:spLocks noChangeArrowheads="1"/>
            </p:cNvSpPr>
            <p:nvPr/>
          </p:nvSpPr>
          <p:spPr bwMode="auto">
            <a:xfrm>
              <a:off x="3788232" y="3307878"/>
              <a:ext cx="2020109" cy="57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Difficulty in getting </a:t>
              </a:r>
              <a:r>
                <a:rPr lang="en-US" altLang="en-US" sz="1200">
                  <a:solidFill>
                    <a:schemeClr val="accent1"/>
                  </a:solidFill>
                  <a:latin typeface="Source Sans Pro Light"/>
                </a:rPr>
                <a:t>Maids &amp; Servants </a:t>
              </a:r>
              <a:r>
                <a:rPr lang="en-US" altLang="en-US" sz="1200">
                  <a:latin typeface="Source Sans Pro Light"/>
                </a:rPr>
                <a:t>easily in city.</a:t>
              </a:r>
              <a:endParaRPr lang="en-US" altLang="en-US" sz="1200"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1235" name="TextBox 62"/>
            <p:cNvSpPr txBox="1">
              <a:spLocks noChangeArrowheads="1"/>
            </p:cNvSpPr>
            <p:nvPr/>
          </p:nvSpPr>
          <p:spPr bwMode="auto">
            <a:xfrm>
              <a:off x="3937676" y="2951158"/>
              <a:ext cx="1721225" cy="34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b="1">
                  <a:solidFill>
                    <a:srgbClr val="656D78"/>
                  </a:solidFill>
                  <a:latin typeface="Roboto Black"/>
                  <a:ea typeface="Roboto Black"/>
                  <a:cs typeface="Roboto Black"/>
                </a:rPr>
                <a:t>Maid Availability</a:t>
              </a:r>
            </a:p>
          </p:txBody>
        </p:sp>
        <p:sp>
          <p:nvSpPr>
            <p:cNvPr id="64" name="Shape 2563"/>
            <p:cNvSpPr/>
            <p:nvPr/>
          </p:nvSpPr>
          <p:spPr>
            <a:xfrm>
              <a:off x="4657847" y="2103247"/>
              <a:ext cx="280880" cy="279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1241425" y="4284663"/>
            <a:ext cx="2020888" cy="2065337"/>
            <a:chOff x="1241787" y="4284308"/>
            <a:chExt cx="2020109" cy="2066035"/>
          </a:xfrm>
        </p:grpSpPr>
        <p:sp>
          <p:nvSpPr>
            <p:cNvPr id="66" name="Freeform 65"/>
            <p:cNvSpPr/>
            <p:nvPr/>
          </p:nvSpPr>
          <p:spPr>
            <a:xfrm rot="9952681">
              <a:off x="1536948" y="4284308"/>
              <a:ext cx="1207622" cy="1052868"/>
            </a:xfrm>
            <a:custGeom>
              <a:avLst/>
              <a:gdLst>
                <a:gd name="connsiteX0" fmla="*/ 2568751 w 5962857"/>
                <a:gd name="connsiteY0" fmla="*/ 0 h 5201970"/>
                <a:gd name="connsiteX1" fmla="*/ 2761791 w 5962857"/>
                <a:gd name="connsiteY1" fmla="*/ 17573 h 5201970"/>
                <a:gd name="connsiteX2" fmla="*/ 4271009 w 5962857"/>
                <a:gd name="connsiteY2" fmla="*/ 2486754 h 5201970"/>
                <a:gd name="connsiteX3" fmla="*/ 5429245 w 5962857"/>
                <a:gd name="connsiteY3" fmla="*/ 4657170 h 5201970"/>
                <a:gd name="connsiteX4" fmla="*/ 3340911 w 5962857"/>
                <a:gd name="connsiteY4" fmla="*/ 5201970 h 5201970"/>
                <a:gd name="connsiteX5" fmla="*/ 190855 w 5962857"/>
                <a:gd name="connsiteY5" fmla="*/ 3901478 h 5201970"/>
                <a:gd name="connsiteX6" fmla="*/ 2568751 w 5962857"/>
                <a:gd name="connsiteY6" fmla="*/ 0 h 5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857" h="5201970">
                  <a:moveTo>
                    <a:pt x="2568751" y="0"/>
                  </a:moveTo>
                  <a:cubicBezTo>
                    <a:pt x="2630174" y="0"/>
                    <a:pt x="2691595" y="8786"/>
                    <a:pt x="2761791" y="17573"/>
                  </a:cubicBezTo>
                  <a:cubicBezTo>
                    <a:pt x="4621991" y="219678"/>
                    <a:pt x="3718215" y="1827719"/>
                    <a:pt x="4271009" y="2486754"/>
                  </a:cubicBezTo>
                  <a:cubicBezTo>
                    <a:pt x="4823805" y="3137000"/>
                    <a:pt x="6938464" y="3541206"/>
                    <a:pt x="5429245" y="4657170"/>
                  </a:cubicBezTo>
                  <a:cubicBezTo>
                    <a:pt x="4955422" y="5008654"/>
                    <a:pt x="4174489" y="5201970"/>
                    <a:pt x="3340911" y="5201970"/>
                  </a:cubicBezTo>
                  <a:cubicBezTo>
                    <a:pt x="2173898" y="5201970"/>
                    <a:pt x="892817" y="4815337"/>
                    <a:pt x="190855" y="3901478"/>
                  </a:cubicBezTo>
                  <a:cubicBezTo>
                    <a:pt x="-476008" y="3040340"/>
                    <a:pt x="673454" y="0"/>
                    <a:pt x="2568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30" name="TextBox 66"/>
            <p:cNvSpPr txBox="1">
              <a:spLocks noChangeArrowheads="1"/>
            </p:cNvSpPr>
            <p:nvPr/>
          </p:nvSpPr>
          <p:spPr bwMode="auto">
            <a:xfrm>
              <a:off x="1241787" y="5780287"/>
              <a:ext cx="2020109" cy="57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Offline players are </a:t>
              </a:r>
              <a:r>
                <a:rPr lang="en-US" altLang="en-US" sz="1200">
                  <a:solidFill>
                    <a:schemeClr val="accent1"/>
                  </a:solidFill>
                  <a:latin typeface="Source Sans Pro Light"/>
                </a:rPr>
                <a:t>not providing </a:t>
              </a:r>
              <a:r>
                <a:rPr lang="en-US" altLang="en-US" sz="1200">
                  <a:latin typeface="Source Sans Pro Light"/>
                </a:rPr>
                <a:t>every service.</a:t>
              </a:r>
              <a:endParaRPr lang="en-US" altLang="en-US" sz="1200"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1231" name="TextBox 67"/>
            <p:cNvSpPr txBox="1">
              <a:spLocks noChangeArrowheads="1"/>
            </p:cNvSpPr>
            <p:nvPr/>
          </p:nvSpPr>
          <p:spPr bwMode="auto">
            <a:xfrm>
              <a:off x="1391230" y="5423567"/>
              <a:ext cx="1721225" cy="34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b="1">
                  <a:solidFill>
                    <a:srgbClr val="656D78"/>
                  </a:solidFill>
                  <a:latin typeface="Roboto Black"/>
                  <a:ea typeface="Roboto Black"/>
                  <a:cs typeface="Roboto Black"/>
                </a:rPr>
                <a:t>One Stop Solution</a:t>
              </a:r>
            </a:p>
          </p:txBody>
        </p:sp>
        <p:sp>
          <p:nvSpPr>
            <p:cNvPr id="69" name="Shape 2579"/>
            <p:cNvSpPr/>
            <p:nvPr/>
          </p:nvSpPr>
          <p:spPr>
            <a:xfrm>
              <a:off x="2111402" y="4644792"/>
              <a:ext cx="280880" cy="27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7" y="18984"/>
                  </a:moveTo>
                  <a:lnTo>
                    <a:pt x="11380" y="15408"/>
                  </a:lnTo>
                  <a:lnTo>
                    <a:pt x="10800" y="14983"/>
                  </a:lnTo>
                  <a:lnTo>
                    <a:pt x="10219" y="15408"/>
                  </a:lnTo>
                  <a:lnTo>
                    <a:pt x="5343" y="18984"/>
                  </a:lnTo>
                  <a:lnTo>
                    <a:pt x="7313" y="13075"/>
                  </a:lnTo>
                  <a:lnTo>
                    <a:pt x="7534" y="12411"/>
                  </a:lnTo>
                  <a:lnTo>
                    <a:pt x="6980" y="11985"/>
                  </a:lnTo>
                  <a:lnTo>
                    <a:pt x="2887" y="8836"/>
                  </a:lnTo>
                  <a:lnTo>
                    <a:pt x="8535" y="8836"/>
                  </a:lnTo>
                  <a:lnTo>
                    <a:pt x="8774" y="8199"/>
                  </a:lnTo>
                  <a:lnTo>
                    <a:pt x="10800" y="2796"/>
                  </a:lnTo>
                  <a:lnTo>
                    <a:pt x="12826" y="8199"/>
                  </a:lnTo>
                  <a:lnTo>
                    <a:pt x="13065" y="8836"/>
                  </a:lnTo>
                  <a:lnTo>
                    <a:pt x="18714" y="8836"/>
                  </a:lnTo>
                  <a:lnTo>
                    <a:pt x="14619" y="11985"/>
                  </a:lnTo>
                  <a:lnTo>
                    <a:pt x="14066" y="12411"/>
                  </a:lnTo>
                  <a:cubicBezTo>
                    <a:pt x="14066" y="12411"/>
                    <a:pt x="16257" y="18984"/>
                    <a:pt x="16257" y="18984"/>
                  </a:cubicBezTo>
                  <a:close/>
                  <a:moveTo>
                    <a:pt x="21600" y="7855"/>
                  </a:moveTo>
                  <a:lnTo>
                    <a:pt x="13745" y="7855"/>
                  </a:lnTo>
                  <a:lnTo>
                    <a:pt x="10800" y="0"/>
                  </a:lnTo>
                  <a:lnTo>
                    <a:pt x="7855" y="7855"/>
                  </a:lnTo>
                  <a:lnTo>
                    <a:pt x="0" y="7855"/>
                  </a:lnTo>
                  <a:lnTo>
                    <a:pt x="6382" y="12764"/>
                  </a:lnTo>
                  <a:lnTo>
                    <a:pt x="3436" y="21600"/>
                  </a:lnTo>
                  <a:lnTo>
                    <a:pt x="10800" y="16200"/>
                  </a:lnTo>
                  <a:lnTo>
                    <a:pt x="18164" y="21600"/>
                  </a:lnTo>
                  <a:lnTo>
                    <a:pt x="15218" y="12764"/>
                  </a:lnTo>
                  <a:cubicBezTo>
                    <a:pt x="15218" y="12764"/>
                    <a:pt x="21600" y="7855"/>
                    <a:pt x="21600" y="785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6334125" y="1773238"/>
            <a:ext cx="2020888" cy="2101850"/>
            <a:chOff x="6334678" y="1773073"/>
            <a:chExt cx="2020109" cy="2101733"/>
          </a:xfrm>
        </p:grpSpPr>
        <p:sp>
          <p:nvSpPr>
            <p:cNvPr id="71" name="Freeform 70"/>
            <p:cNvSpPr/>
            <p:nvPr/>
          </p:nvSpPr>
          <p:spPr>
            <a:xfrm rot="9952681">
              <a:off x="6620318" y="1773073"/>
              <a:ext cx="1207622" cy="1054041"/>
            </a:xfrm>
            <a:custGeom>
              <a:avLst/>
              <a:gdLst>
                <a:gd name="connsiteX0" fmla="*/ 2568751 w 5962857"/>
                <a:gd name="connsiteY0" fmla="*/ 0 h 5201970"/>
                <a:gd name="connsiteX1" fmla="*/ 2761791 w 5962857"/>
                <a:gd name="connsiteY1" fmla="*/ 17573 h 5201970"/>
                <a:gd name="connsiteX2" fmla="*/ 4271009 w 5962857"/>
                <a:gd name="connsiteY2" fmla="*/ 2486754 h 5201970"/>
                <a:gd name="connsiteX3" fmla="*/ 5429245 w 5962857"/>
                <a:gd name="connsiteY3" fmla="*/ 4657170 h 5201970"/>
                <a:gd name="connsiteX4" fmla="*/ 3340911 w 5962857"/>
                <a:gd name="connsiteY4" fmla="*/ 5201970 h 5201970"/>
                <a:gd name="connsiteX5" fmla="*/ 190855 w 5962857"/>
                <a:gd name="connsiteY5" fmla="*/ 3901478 h 5201970"/>
                <a:gd name="connsiteX6" fmla="*/ 2568751 w 5962857"/>
                <a:gd name="connsiteY6" fmla="*/ 0 h 5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857" h="5201970">
                  <a:moveTo>
                    <a:pt x="2568751" y="0"/>
                  </a:moveTo>
                  <a:cubicBezTo>
                    <a:pt x="2630174" y="0"/>
                    <a:pt x="2691595" y="8786"/>
                    <a:pt x="2761791" y="17573"/>
                  </a:cubicBezTo>
                  <a:cubicBezTo>
                    <a:pt x="4621991" y="219678"/>
                    <a:pt x="3718215" y="1827719"/>
                    <a:pt x="4271009" y="2486754"/>
                  </a:cubicBezTo>
                  <a:cubicBezTo>
                    <a:pt x="4823805" y="3137000"/>
                    <a:pt x="6938464" y="3541206"/>
                    <a:pt x="5429245" y="4657170"/>
                  </a:cubicBezTo>
                  <a:cubicBezTo>
                    <a:pt x="4955422" y="5008654"/>
                    <a:pt x="4174489" y="5201970"/>
                    <a:pt x="3340911" y="5201970"/>
                  </a:cubicBezTo>
                  <a:cubicBezTo>
                    <a:pt x="2173898" y="5201970"/>
                    <a:pt x="892817" y="4815337"/>
                    <a:pt x="190855" y="3901478"/>
                  </a:cubicBezTo>
                  <a:cubicBezTo>
                    <a:pt x="-476008" y="3040340"/>
                    <a:pt x="673454" y="0"/>
                    <a:pt x="2568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26" name="TextBox 71"/>
            <p:cNvSpPr txBox="1">
              <a:spLocks noChangeArrowheads="1"/>
            </p:cNvSpPr>
            <p:nvPr/>
          </p:nvSpPr>
          <p:spPr bwMode="auto">
            <a:xfrm>
              <a:off x="6334678" y="3304750"/>
              <a:ext cx="2020109" cy="57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Offline players of sector, are </a:t>
              </a:r>
              <a:r>
                <a:rPr lang="en-US" altLang="en-US" sz="1200">
                  <a:solidFill>
                    <a:schemeClr val="accent1"/>
                  </a:solidFill>
                  <a:latin typeface="Source Sans Pro Light"/>
                </a:rPr>
                <a:t>Unreliable &amp; Unorganized</a:t>
              </a:r>
              <a:r>
                <a:rPr lang="en-US" altLang="en-US" sz="1200">
                  <a:latin typeface="Source Sans Pro Light"/>
                </a:rPr>
                <a:t>.</a:t>
              </a:r>
              <a:endParaRPr lang="en-US" altLang="en-US" sz="1200"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1227" name="TextBox 72"/>
            <p:cNvSpPr txBox="1">
              <a:spLocks noChangeArrowheads="1"/>
            </p:cNvSpPr>
            <p:nvPr/>
          </p:nvSpPr>
          <p:spPr bwMode="auto">
            <a:xfrm>
              <a:off x="6484121" y="2948030"/>
              <a:ext cx="1721225" cy="34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b="1">
                  <a:solidFill>
                    <a:srgbClr val="656D78"/>
                  </a:solidFill>
                  <a:latin typeface="Roboto Black"/>
                  <a:ea typeface="Roboto Black"/>
                  <a:cs typeface="Roboto Black"/>
                </a:rPr>
                <a:t>Reliability</a:t>
              </a:r>
            </a:p>
          </p:txBody>
        </p:sp>
        <p:sp>
          <p:nvSpPr>
            <p:cNvPr id="74" name="Shape 2587"/>
            <p:cNvSpPr/>
            <p:nvPr/>
          </p:nvSpPr>
          <p:spPr>
            <a:xfrm>
              <a:off x="7204293" y="2088967"/>
              <a:ext cx="280880" cy="279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6334125" y="4284663"/>
            <a:ext cx="2020888" cy="2062162"/>
            <a:chOff x="6334678" y="4284308"/>
            <a:chExt cx="2020109" cy="2062907"/>
          </a:xfrm>
        </p:grpSpPr>
        <p:sp>
          <p:nvSpPr>
            <p:cNvPr id="76" name="Freeform 75"/>
            <p:cNvSpPr/>
            <p:nvPr/>
          </p:nvSpPr>
          <p:spPr>
            <a:xfrm rot="9952681">
              <a:off x="6610797" y="4284308"/>
              <a:ext cx="1207622" cy="1052892"/>
            </a:xfrm>
            <a:custGeom>
              <a:avLst/>
              <a:gdLst>
                <a:gd name="connsiteX0" fmla="*/ 2568751 w 5962857"/>
                <a:gd name="connsiteY0" fmla="*/ 0 h 5201970"/>
                <a:gd name="connsiteX1" fmla="*/ 2761791 w 5962857"/>
                <a:gd name="connsiteY1" fmla="*/ 17573 h 5201970"/>
                <a:gd name="connsiteX2" fmla="*/ 4271009 w 5962857"/>
                <a:gd name="connsiteY2" fmla="*/ 2486754 h 5201970"/>
                <a:gd name="connsiteX3" fmla="*/ 5429245 w 5962857"/>
                <a:gd name="connsiteY3" fmla="*/ 4657170 h 5201970"/>
                <a:gd name="connsiteX4" fmla="*/ 3340911 w 5962857"/>
                <a:gd name="connsiteY4" fmla="*/ 5201970 h 5201970"/>
                <a:gd name="connsiteX5" fmla="*/ 190855 w 5962857"/>
                <a:gd name="connsiteY5" fmla="*/ 3901478 h 5201970"/>
                <a:gd name="connsiteX6" fmla="*/ 2568751 w 5962857"/>
                <a:gd name="connsiteY6" fmla="*/ 0 h 5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857" h="5201970">
                  <a:moveTo>
                    <a:pt x="2568751" y="0"/>
                  </a:moveTo>
                  <a:cubicBezTo>
                    <a:pt x="2630174" y="0"/>
                    <a:pt x="2691595" y="8786"/>
                    <a:pt x="2761791" y="17573"/>
                  </a:cubicBezTo>
                  <a:cubicBezTo>
                    <a:pt x="4621991" y="219678"/>
                    <a:pt x="3718215" y="1827719"/>
                    <a:pt x="4271009" y="2486754"/>
                  </a:cubicBezTo>
                  <a:cubicBezTo>
                    <a:pt x="4823805" y="3137000"/>
                    <a:pt x="6938464" y="3541206"/>
                    <a:pt x="5429245" y="4657170"/>
                  </a:cubicBezTo>
                  <a:cubicBezTo>
                    <a:pt x="4955422" y="5008654"/>
                    <a:pt x="4174489" y="5201970"/>
                    <a:pt x="3340911" y="5201970"/>
                  </a:cubicBezTo>
                  <a:cubicBezTo>
                    <a:pt x="2173898" y="5201970"/>
                    <a:pt x="892817" y="4815337"/>
                    <a:pt x="190855" y="3901478"/>
                  </a:cubicBezTo>
                  <a:cubicBezTo>
                    <a:pt x="-476008" y="3040340"/>
                    <a:pt x="673454" y="0"/>
                    <a:pt x="2568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22" name="TextBox 76"/>
            <p:cNvSpPr txBox="1">
              <a:spLocks noChangeArrowheads="1"/>
            </p:cNvSpPr>
            <p:nvPr/>
          </p:nvSpPr>
          <p:spPr bwMode="auto">
            <a:xfrm>
              <a:off x="6334678" y="5777159"/>
              <a:ext cx="2020109" cy="57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Why you maintain a separate </a:t>
              </a:r>
              <a:r>
                <a:rPr lang="en-US" altLang="en-US" sz="1200">
                  <a:solidFill>
                    <a:schemeClr val="accent1"/>
                  </a:solidFill>
                  <a:latin typeface="Source Sans Pro Light"/>
                </a:rPr>
                <a:t>liability </a:t>
              </a:r>
              <a:r>
                <a:rPr lang="en-US" altLang="en-US" sz="1200">
                  <a:latin typeface="Source Sans Pro Light"/>
                </a:rPr>
                <a:t>for none.</a:t>
              </a:r>
              <a:endParaRPr lang="en-US" altLang="en-US" sz="1200"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1223" name="TextBox 77"/>
            <p:cNvSpPr txBox="1">
              <a:spLocks noChangeArrowheads="1"/>
            </p:cNvSpPr>
            <p:nvPr/>
          </p:nvSpPr>
          <p:spPr bwMode="auto">
            <a:xfrm>
              <a:off x="6484121" y="5420439"/>
              <a:ext cx="1721225" cy="34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b="1">
                  <a:solidFill>
                    <a:srgbClr val="656D78"/>
                  </a:solidFill>
                  <a:latin typeface="Roboto Black"/>
                  <a:ea typeface="Roboto Black"/>
                  <a:cs typeface="Roboto Black"/>
                </a:rPr>
                <a:t>Maintenance Free</a:t>
              </a:r>
            </a:p>
          </p:txBody>
        </p:sp>
        <p:sp>
          <p:nvSpPr>
            <p:cNvPr id="79" name="Shape 2588"/>
            <p:cNvSpPr/>
            <p:nvPr/>
          </p:nvSpPr>
          <p:spPr>
            <a:xfrm>
              <a:off x="7204293" y="4657505"/>
              <a:ext cx="280880" cy="25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82" y="12420"/>
                  </a:moveTo>
                  <a:cubicBezTo>
                    <a:pt x="16368" y="12420"/>
                    <a:pt x="15709" y="11694"/>
                    <a:pt x="15709" y="10800"/>
                  </a:cubicBezTo>
                  <a:cubicBezTo>
                    <a:pt x="15709" y="9906"/>
                    <a:pt x="16368" y="9180"/>
                    <a:pt x="17182" y="9180"/>
                  </a:cubicBezTo>
                  <a:cubicBezTo>
                    <a:pt x="17995" y="9180"/>
                    <a:pt x="18655" y="9906"/>
                    <a:pt x="18655" y="10800"/>
                  </a:cubicBezTo>
                  <a:cubicBezTo>
                    <a:pt x="18655" y="11694"/>
                    <a:pt x="17995" y="12420"/>
                    <a:pt x="17182" y="12420"/>
                  </a:cubicBezTo>
                  <a:moveTo>
                    <a:pt x="21109" y="10260"/>
                  </a:moveTo>
                  <a:lnTo>
                    <a:pt x="19587" y="10260"/>
                  </a:lnTo>
                  <a:cubicBezTo>
                    <a:pt x="19360" y="9028"/>
                    <a:pt x="18369" y="8100"/>
                    <a:pt x="17182" y="8100"/>
                  </a:cubicBezTo>
                  <a:cubicBezTo>
                    <a:pt x="15994" y="8100"/>
                    <a:pt x="15004" y="9028"/>
                    <a:pt x="14777" y="10260"/>
                  </a:cubicBezTo>
                  <a:lnTo>
                    <a:pt x="491" y="10260"/>
                  </a:lnTo>
                  <a:cubicBezTo>
                    <a:pt x="220" y="10260"/>
                    <a:pt x="0" y="10502"/>
                    <a:pt x="0" y="10800"/>
                  </a:cubicBezTo>
                  <a:cubicBezTo>
                    <a:pt x="0" y="11098"/>
                    <a:pt x="220" y="11340"/>
                    <a:pt x="491" y="11340"/>
                  </a:cubicBezTo>
                  <a:lnTo>
                    <a:pt x="14777" y="11340"/>
                  </a:lnTo>
                  <a:cubicBezTo>
                    <a:pt x="15004" y="12572"/>
                    <a:pt x="15994" y="13500"/>
                    <a:pt x="17182" y="13500"/>
                  </a:cubicBezTo>
                  <a:cubicBezTo>
                    <a:pt x="18369" y="13500"/>
                    <a:pt x="19360" y="12572"/>
                    <a:pt x="19587" y="11340"/>
                  </a:cubicBezTo>
                  <a:lnTo>
                    <a:pt x="21109" y="11340"/>
                  </a:lnTo>
                  <a:cubicBezTo>
                    <a:pt x="21380" y="11340"/>
                    <a:pt x="21600" y="11098"/>
                    <a:pt x="21600" y="10800"/>
                  </a:cubicBezTo>
                  <a:cubicBezTo>
                    <a:pt x="21600" y="10502"/>
                    <a:pt x="21380" y="10260"/>
                    <a:pt x="21109" y="10260"/>
                  </a:cubicBezTo>
                  <a:moveTo>
                    <a:pt x="5400" y="1080"/>
                  </a:moveTo>
                  <a:cubicBezTo>
                    <a:pt x="6214" y="1080"/>
                    <a:pt x="6873" y="1806"/>
                    <a:pt x="6873" y="2700"/>
                  </a:cubicBezTo>
                  <a:cubicBezTo>
                    <a:pt x="6873" y="3595"/>
                    <a:pt x="6214" y="4320"/>
                    <a:pt x="5400" y="4320"/>
                  </a:cubicBezTo>
                  <a:cubicBezTo>
                    <a:pt x="4586" y="4320"/>
                    <a:pt x="3927" y="3595"/>
                    <a:pt x="3927" y="2700"/>
                  </a:cubicBezTo>
                  <a:cubicBezTo>
                    <a:pt x="3927" y="1806"/>
                    <a:pt x="4586" y="1080"/>
                    <a:pt x="5400" y="1080"/>
                  </a:cubicBezTo>
                  <a:moveTo>
                    <a:pt x="491" y="3240"/>
                  </a:moveTo>
                  <a:lnTo>
                    <a:pt x="2995" y="3240"/>
                  </a:lnTo>
                  <a:cubicBezTo>
                    <a:pt x="3222" y="4472"/>
                    <a:pt x="4213" y="5400"/>
                    <a:pt x="5400" y="5400"/>
                  </a:cubicBezTo>
                  <a:cubicBezTo>
                    <a:pt x="6587" y="5400"/>
                    <a:pt x="7578" y="4472"/>
                    <a:pt x="7805" y="3240"/>
                  </a:cubicBezTo>
                  <a:lnTo>
                    <a:pt x="21109" y="3240"/>
                  </a:lnTo>
                  <a:cubicBezTo>
                    <a:pt x="21380" y="3240"/>
                    <a:pt x="21600" y="2999"/>
                    <a:pt x="21600" y="2700"/>
                  </a:cubicBezTo>
                  <a:cubicBezTo>
                    <a:pt x="21600" y="2402"/>
                    <a:pt x="21380" y="2160"/>
                    <a:pt x="21109" y="2160"/>
                  </a:cubicBezTo>
                  <a:lnTo>
                    <a:pt x="7805" y="2160"/>
                  </a:lnTo>
                  <a:cubicBezTo>
                    <a:pt x="7578" y="928"/>
                    <a:pt x="6587" y="0"/>
                    <a:pt x="5400" y="0"/>
                  </a:cubicBezTo>
                  <a:cubicBezTo>
                    <a:pt x="4213" y="0"/>
                    <a:pt x="3222" y="928"/>
                    <a:pt x="2995" y="2160"/>
                  </a:cubicBezTo>
                  <a:lnTo>
                    <a:pt x="491" y="2160"/>
                  </a:lnTo>
                  <a:cubicBezTo>
                    <a:pt x="220" y="2160"/>
                    <a:pt x="0" y="2402"/>
                    <a:pt x="0" y="2700"/>
                  </a:cubicBezTo>
                  <a:cubicBezTo>
                    <a:pt x="0" y="2999"/>
                    <a:pt x="220" y="3240"/>
                    <a:pt x="491" y="3240"/>
                  </a:cubicBezTo>
                  <a:moveTo>
                    <a:pt x="9327" y="20519"/>
                  </a:moveTo>
                  <a:cubicBezTo>
                    <a:pt x="8514" y="20519"/>
                    <a:pt x="7855" y="19794"/>
                    <a:pt x="7855" y="18899"/>
                  </a:cubicBezTo>
                  <a:cubicBezTo>
                    <a:pt x="7855" y="18005"/>
                    <a:pt x="8514" y="17279"/>
                    <a:pt x="9327" y="17279"/>
                  </a:cubicBezTo>
                  <a:cubicBezTo>
                    <a:pt x="10141" y="17279"/>
                    <a:pt x="10800" y="18005"/>
                    <a:pt x="10800" y="18899"/>
                  </a:cubicBezTo>
                  <a:cubicBezTo>
                    <a:pt x="10800" y="19794"/>
                    <a:pt x="10141" y="20519"/>
                    <a:pt x="9327" y="20519"/>
                  </a:cubicBezTo>
                  <a:moveTo>
                    <a:pt x="21109" y="18359"/>
                  </a:moveTo>
                  <a:lnTo>
                    <a:pt x="11732" y="18359"/>
                  </a:lnTo>
                  <a:cubicBezTo>
                    <a:pt x="11505" y="17127"/>
                    <a:pt x="10515" y="16199"/>
                    <a:pt x="9327" y="16199"/>
                  </a:cubicBezTo>
                  <a:cubicBezTo>
                    <a:pt x="8140" y="16199"/>
                    <a:pt x="7150" y="17127"/>
                    <a:pt x="6922" y="18359"/>
                  </a:cubicBezTo>
                  <a:lnTo>
                    <a:pt x="491" y="18359"/>
                  </a:lnTo>
                  <a:cubicBezTo>
                    <a:pt x="220" y="18359"/>
                    <a:pt x="0" y="18601"/>
                    <a:pt x="0" y="18899"/>
                  </a:cubicBezTo>
                  <a:cubicBezTo>
                    <a:pt x="0" y="19198"/>
                    <a:pt x="220" y="19439"/>
                    <a:pt x="491" y="19439"/>
                  </a:cubicBezTo>
                  <a:lnTo>
                    <a:pt x="6922" y="19439"/>
                  </a:lnTo>
                  <a:cubicBezTo>
                    <a:pt x="7150" y="20672"/>
                    <a:pt x="8140" y="21600"/>
                    <a:pt x="9327" y="21600"/>
                  </a:cubicBezTo>
                  <a:cubicBezTo>
                    <a:pt x="10515" y="21600"/>
                    <a:pt x="11505" y="20672"/>
                    <a:pt x="11732" y="19439"/>
                  </a:cubicBezTo>
                  <a:lnTo>
                    <a:pt x="21109" y="19439"/>
                  </a:lnTo>
                  <a:cubicBezTo>
                    <a:pt x="21380" y="19439"/>
                    <a:pt x="21600" y="19198"/>
                    <a:pt x="21600" y="18899"/>
                  </a:cubicBezTo>
                  <a:cubicBezTo>
                    <a:pt x="21600" y="18601"/>
                    <a:pt x="21380" y="18359"/>
                    <a:pt x="21109" y="18359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80" name="Group 79"/>
          <p:cNvGrpSpPr>
            <a:grpSpLocks/>
          </p:cNvGrpSpPr>
          <p:nvPr/>
        </p:nvGrpSpPr>
        <p:grpSpPr bwMode="auto">
          <a:xfrm>
            <a:off x="8880475" y="1773238"/>
            <a:ext cx="2020888" cy="2101850"/>
            <a:chOff x="8881123" y="1773073"/>
            <a:chExt cx="2020109" cy="2101733"/>
          </a:xfrm>
        </p:grpSpPr>
        <p:sp>
          <p:nvSpPr>
            <p:cNvPr id="81" name="Freeform 80"/>
            <p:cNvSpPr/>
            <p:nvPr/>
          </p:nvSpPr>
          <p:spPr>
            <a:xfrm rot="9952681">
              <a:off x="9171524" y="1773073"/>
              <a:ext cx="1207621" cy="1054041"/>
            </a:xfrm>
            <a:custGeom>
              <a:avLst/>
              <a:gdLst>
                <a:gd name="connsiteX0" fmla="*/ 2568751 w 5962857"/>
                <a:gd name="connsiteY0" fmla="*/ 0 h 5201970"/>
                <a:gd name="connsiteX1" fmla="*/ 2761791 w 5962857"/>
                <a:gd name="connsiteY1" fmla="*/ 17573 h 5201970"/>
                <a:gd name="connsiteX2" fmla="*/ 4271009 w 5962857"/>
                <a:gd name="connsiteY2" fmla="*/ 2486754 h 5201970"/>
                <a:gd name="connsiteX3" fmla="*/ 5429245 w 5962857"/>
                <a:gd name="connsiteY3" fmla="*/ 4657170 h 5201970"/>
                <a:gd name="connsiteX4" fmla="*/ 3340911 w 5962857"/>
                <a:gd name="connsiteY4" fmla="*/ 5201970 h 5201970"/>
                <a:gd name="connsiteX5" fmla="*/ 190855 w 5962857"/>
                <a:gd name="connsiteY5" fmla="*/ 3901478 h 5201970"/>
                <a:gd name="connsiteX6" fmla="*/ 2568751 w 5962857"/>
                <a:gd name="connsiteY6" fmla="*/ 0 h 5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857" h="5201970">
                  <a:moveTo>
                    <a:pt x="2568751" y="0"/>
                  </a:moveTo>
                  <a:cubicBezTo>
                    <a:pt x="2630174" y="0"/>
                    <a:pt x="2691595" y="8786"/>
                    <a:pt x="2761791" y="17573"/>
                  </a:cubicBezTo>
                  <a:cubicBezTo>
                    <a:pt x="4621991" y="219678"/>
                    <a:pt x="3718215" y="1827719"/>
                    <a:pt x="4271009" y="2486754"/>
                  </a:cubicBezTo>
                  <a:cubicBezTo>
                    <a:pt x="4823805" y="3137000"/>
                    <a:pt x="6938464" y="3541206"/>
                    <a:pt x="5429245" y="4657170"/>
                  </a:cubicBezTo>
                  <a:cubicBezTo>
                    <a:pt x="4955422" y="5008654"/>
                    <a:pt x="4174489" y="5201970"/>
                    <a:pt x="3340911" y="5201970"/>
                  </a:cubicBezTo>
                  <a:cubicBezTo>
                    <a:pt x="2173898" y="5201970"/>
                    <a:pt x="892817" y="4815337"/>
                    <a:pt x="190855" y="3901478"/>
                  </a:cubicBezTo>
                  <a:cubicBezTo>
                    <a:pt x="-476008" y="3040340"/>
                    <a:pt x="673454" y="0"/>
                    <a:pt x="2568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18" name="TextBox 81"/>
            <p:cNvSpPr txBox="1">
              <a:spLocks noChangeArrowheads="1"/>
            </p:cNvSpPr>
            <p:nvPr/>
          </p:nvSpPr>
          <p:spPr bwMode="auto">
            <a:xfrm>
              <a:off x="8881123" y="3304750"/>
              <a:ext cx="2020109" cy="57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Services </a:t>
              </a:r>
              <a:r>
                <a:rPr lang="en-US" altLang="en-US" sz="1200">
                  <a:solidFill>
                    <a:schemeClr val="accent1"/>
                  </a:solidFill>
                  <a:latin typeface="Source Sans Pro Light"/>
                </a:rPr>
                <a:t>accelerated </a:t>
              </a:r>
              <a:r>
                <a:rPr lang="en-US" altLang="en-US" sz="1200">
                  <a:latin typeface="Source Sans Pro Light"/>
                </a:rPr>
                <a:t>owing Smartphone &amp; internet</a:t>
              </a:r>
              <a:endParaRPr lang="en-US" altLang="en-US" sz="1200"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1219" name="TextBox 82"/>
            <p:cNvSpPr txBox="1">
              <a:spLocks noChangeArrowheads="1"/>
            </p:cNvSpPr>
            <p:nvPr/>
          </p:nvSpPr>
          <p:spPr bwMode="auto">
            <a:xfrm>
              <a:off x="9030566" y="2948030"/>
              <a:ext cx="1721225" cy="34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b="1">
                  <a:solidFill>
                    <a:srgbClr val="656D78"/>
                  </a:solidFill>
                  <a:latin typeface="Roboto Black"/>
                  <a:ea typeface="Roboto Black"/>
                  <a:cs typeface="Roboto Black"/>
                </a:rPr>
                <a:t>Customer Oriented</a:t>
              </a:r>
            </a:p>
          </p:txBody>
        </p:sp>
        <p:sp>
          <p:nvSpPr>
            <p:cNvPr id="84" name="Shape 2619"/>
            <p:cNvSpPr/>
            <p:nvPr/>
          </p:nvSpPr>
          <p:spPr>
            <a:xfrm>
              <a:off x="9750738" y="2088967"/>
              <a:ext cx="280880" cy="279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85" name="Group 84"/>
          <p:cNvGrpSpPr>
            <a:grpSpLocks/>
          </p:cNvGrpSpPr>
          <p:nvPr/>
        </p:nvGrpSpPr>
        <p:grpSpPr bwMode="auto">
          <a:xfrm>
            <a:off x="8880475" y="4284663"/>
            <a:ext cx="2020888" cy="2062162"/>
            <a:chOff x="8881123" y="4284308"/>
            <a:chExt cx="2020109" cy="2062907"/>
          </a:xfrm>
        </p:grpSpPr>
        <p:sp>
          <p:nvSpPr>
            <p:cNvPr id="86" name="Freeform 85"/>
            <p:cNvSpPr/>
            <p:nvPr/>
          </p:nvSpPr>
          <p:spPr>
            <a:xfrm rot="9952681">
              <a:off x="9162003" y="4284308"/>
              <a:ext cx="1207621" cy="1052892"/>
            </a:xfrm>
            <a:custGeom>
              <a:avLst/>
              <a:gdLst>
                <a:gd name="connsiteX0" fmla="*/ 2568751 w 5962857"/>
                <a:gd name="connsiteY0" fmla="*/ 0 h 5201970"/>
                <a:gd name="connsiteX1" fmla="*/ 2761791 w 5962857"/>
                <a:gd name="connsiteY1" fmla="*/ 17573 h 5201970"/>
                <a:gd name="connsiteX2" fmla="*/ 4271009 w 5962857"/>
                <a:gd name="connsiteY2" fmla="*/ 2486754 h 5201970"/>
                <a:gd name="connsiteX3" fmla="*/ 5429245 w 5962857"/>
                <a:gd name="connsiteY3" fmla="*/ 4657170 h 5201970"/>
                <a:gd name="connsiteX4" fmla="*/ 3340911 w 5962857"/>
                <a:gd name="connsiteY4" fmla="*/ 5201970 h 5201970"/>
                <a:gd name="connsiteX5" fmla="*/ 190855 w 5962857"/>
                <a:gd name="connsiteY5" fmla="*/ 3901478 h 5201970"/>
                <a:gd name="connsiteX6" fmla="*/ 2568751 w 5962857"/>
                <a:gd name="connsiteY6" fmla="*/ 0 h 5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857" h="5201970">
                  <a:moveTo>
                    <a:pt x="2568751" y="0"/>
                  </a:moveTo>
                  <a:cubicBezTo>
                    <a:pt x="2630174" y="0"/>
                    <a:pt x="2691595" y="8786"/>
                    <a:pt x="2761791" y="17573"/>
                  </a:cubicBezTo>
                  <a:cubicBezTo>
                    <a:pt x="4621991" y="219678"/>
                    <a:pt x="3718215" y="1827719"/>
                    <a:pt x="4271009" y="2486754"/>
                  </a:cubicBezTo>
                  <a:cubicBezTo>
                    <a:pt x="4823805" y="3137000"/>
                    <a:pt x="6938464" y="3541206"/>
                    <a:pt x="5429245" y="4657170"/>
                  </a:cubicBezTo>
                  <a:cubicBezTo>
                    <a:pt x="4955422" y="5008654"/>
                    <a:pt x="4174489" y="5201970"/>
                    <a:pt x="3340911" y="5201970"/>
                  </a:cubicBezTo>
                  <a:cubicBezTo>
                    <a:pt x="2173898" y="5201970"/>
                    <a:pt x="892817" y="4815337"/>
                    <a:pt x="190855" y="3901478"/>
                  </a:cubicBezTo>
                  <a:cubicBezTo>
                    <a:pt x="-476008" y="3040340"/>
                    <a:pt x="673454" y="0"/>
                    <a:pt x="2568751" y="0"/>
                  </a:cubicBezTo>
                  <a:close/>
                </a:path>
              </a:pathLst>
            </a:custGeom>
            <a:solidFill>
              <a:srgbClr val="656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214" name="TextBox 86"/>
            <p:cNvSpPr txBox="1">
              <a:spLocks noChangeArrowheads="1"/>
            </p:cNvSpPr>
            <p:nvPr/>
          </p:nvSpPr>
          <p:spPr bwMode="auto">
            <a:xfrm>
              <a:off x="8881123" y="5777159"/>
              <a:ext cx="2020109" cy="57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375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Source Sans Pro Light"/>
                </a:rPr>
                <a:t>Offline players give a </a:t>
              </a:r>
              <a:r>
                <a:rPr lang="en-US" altLang="en-US" sz="1200">
                  <a:solidFill>
                    <a:schemeClr val="accent1"/>
                  </a:solidFill>
                  <a:latin typeface="Source Sans Pro Light"/>
                </a:rPr>
                <a:t>higher turn around </a:t>
              </a:r>
              <a:r>
                <a:rPr lang="en-US" altLang="en-US" sz="1200">
                  <a:latin typeface="Source Sans Pro Light"/>
                </a:rPr>
                <a:t>time.</a:t>
              </a:r>
              <a:endParaRPr lang="en-US" altLang="en-US" sz="1200">
                <a:latin typeface="Poppins Light"/>
                <a:ea typeface="Poppins Light"/>
                <a:cs typeface="Poppins Light"/>
              </a:endParaRPr>
            </a:p>
          </p:txBody>
        </p:sp>
        <p:sp>
          <p:nvSpPr>
            <p:cNvPr id="51215" name="TextBox 87"/>
            <p:cNvSpPr txBox="1">
              <a:spLocks noChangeArrowheads="1"/>
            </p:cNvSpPr>
            <p:nvPr/>
          </p:nvSpPr>
          <p:spPr bwMode="auto">
            <a:xfrm>
              <a:off x="9030566" y="5420439"/>
              <a:ext cx="1721225" cy="34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 b="1">
                  <a:solidFill>
                    <a:srgbClr val="656D78"/>
                  </a:solidFill>
                  <a:latin typeface="Roboto Black"/>
                  <a:ea typeface="Roboto Black"/>
                  <a:cs typeface="Roboto Black"/>
                </a:rPr>
                <a:t>Turn Around</a:t>
              </a:r>
            </a:p>
          </p:txBody>
        </p:sp>
        <p:sp>
          <p:nvSpPr>
            <p:cNvPr id="89" name="Shape 2620"/>
            <p:cNvSpPr/>
            <p:nvPr/>
          </p:nvSpPr>
          <p:spPr>
            <a:xfrm>
              <a:off x="9750738" y="4640036"/>
              <a:ext cx="280880" cy="25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20618" y="7406"/>
                  </a:moveTo>
                  <a:lnTo>
                    <a:pt x="13580" y="7406"/>
                  </a:lnTo>
                  <a:cubicBezTo>
                    <a:pt x="13156" y="6803"/>
                    <a:pt x="12718" y="6095"/>
                    <a:pt x="12319" y="5293"/>
                  </a:cubicBezTo>
                  <a:lnTo>
                    <a:pt x="20618" y="5293"/>
                  </a:lnTo>
                  <a:cubicBezTo>
                    <a:pt x="20618" y="5293"/>
                    <a:pt x="20618" y="7406"/>
                    <a:pt x="20618" y="7406"/>
                  </a:cubicBezTo>
                  <a:close/>
                  <a:moveTo>
                    <a:pt x="19636" y="13747"/>
                  </a:moveTo>
                  <a:lnTo>
                    <a:pt x="11291" y="13747"/>
                  </a:lnTo>
                  <a:lnTo>
                    <a:pt x="11291" y="8463"/>
                  </a:lnTo>
                  <a:lnTo>
                    <a:pt x="13090" y="8463"/>
                  </a:lnTo>
                  <a:cubicBezTo>
                    <a:pt x="14022" y="9712"/>
                    <a:pt x="14815" y="10437"/>
                    <a:pt x="14882" y="10497"/>
                  </a:cubicBezTo>
                  <a:cubicBezTo>
                    <a:pt x="15009" y="10610"/>
                    <a:pt x="15174" y="10644"/>
                    <a:pt x="15323" y="10601"/>
                  </a:cubicBezTo>
                  <a:cubicBezTo>
                    <a:pt x="15418" y="10574"/>
                    <a:pt x="15505" y="10516"/>
                    <a:pt x="15573" y="10429"/>
                  </a:cubicBezTo>
                  <a:cubicBezTo>
                    <a:pt x="15746" y="10205"/>
                    <a:pt x="15718" y="9871"/>
                    <a:pt x="15510" y="9684"/>
                  </a:cubicBezTo>
                  <a:cubicBezTo>
                    <a:pt x="15498" y="9674"/>
                    <a:pt x="15023" y="9238"/>
                    <a:pt x="14383" y="8463"/>
                  </a:cubicBezTo>
                  <a:lnTo>
                    <a:pt x="19636" y="8463"/>
                  </a:lnTo>
                  <a:cubicBezTo>
                    <a:pt x="19636" y="8463"/>
                    <a:pt x="19636" y="13747"/>
                    <a:pt x="19636" y="13747"/>
                  </a:cubicBezTo>
                  <a:close/>
                  <a:moveTo>
                    <a:pt x="19636" y="20087"/>
                  </a:moveTo>
                  <a:lnTo>
                    <a:pt x="11291" y="20087"/>
                  </a:lnTo>
                  <a:lnTo>
                    <a:pt x="11291" y="14803"/>
                  </a:lnTo>
                  <a:lnTo>
                    <a:pt x="19636" y="14803"/>
                  </a:lnTo>
                  <a:cubicBezTo>
                    <a:pt x="19636" y="14803"/>
                    <a:pt x="19636" y="20087"/>
                    <a:pt x="19636" y="20087"/>
                  </a:cubicBezTo>
                  <a:close/>
                  <a:moveTo>
                    <a:pt x="11291" y="5461"/>
                  </a:moveTo>
                  <a:cubicBezTo>
                    <a:pt x="11626" y="6178"/>
                    <a:pt x="11991" y="6828"/>
                    <a:pt x="12360" y="7406"/>
                  </a:cubicBezTo>
                  <a:lnTo>
                    <a:pt x="11291" y="7406"/>
                  </a:lnTo>
                  <a:cubicBezTo>
                    <a:pt x="11291" y="7406"/>
                    <a:pt x="11291" y="5461"/>
                    <a:pt x="11291" y="5461"/>
                  </a:cubicBezTo>
                  <a:close/>
                  <a:moveTo>
                    <a:pt x="12871" y="1481"/>
                  </a:moveTo>
                  <a:cubicBezTo>
                    <a:pt x="14045" y="751"/>
                    <a:pt x="15436" y="979"/>
                    <a:pt x="15979" y="1990"/>
                  </a:cubicBezTo>
                  <a:cubicBezTo>
                    <a:pt x="16343" y="2668"/>
                    <a:pt x="16223" y="3523"/>
                    <a:pt x="15755" y="4236"/>
                  </a:cubicBezTo>
                  <a:lnTo>
                    <a:pt x="11845" y="4236"/>
                  </a:lnTo>
                  <a:cubicBezTo>
                    <a:pt x="11740" y="3975"/>
                    <a:pt x="11641" y="3708"/>
                    <a:pt x="11550" y="3432"/>
                  </a:cubicBezTo>
                  <a:cubicBezTo>
                    <a:pt x="11653" y="2691"/>
                    <a:pt x="12120" y="1947"/>
                    <a:pt x="12871" y="1481"/>
                  </a:cubicBezTo>
                  <a:moveTo>
                    <a:pt x="10309" y="7406"/>
                  </a:moveTo>
                  <a:lnTo>
                    <a:pt x="9224" y="7406"/>
                  </a:lnTo>
                  <a:cubicBezTo>
                    <a:pt x="9600" y="6819"/>
                    <a:pt x="9970" y="6158"/>
                    <a:pt x="10309" y="5429"/>
                  </a:cubicBezTo>
                  <a:cubicBezTo>
                    <a:pt x="10309" y="5429"/>
                    <a:pt x="10309" y="7406"/>
                    <a:pt x="10309" y="7406"/>
                  </a:cubicBezTo>
                  <a:close/>
                  <a:moveTo>
                    <a:pt x="10309" y="13747"/>
                  </a:moveTo>
                  <a:lnTo>
                    <a:pt x="1964" y="13747"/>
                  </a:lnTo>
                  <a:lnTo>
                    <a:pt x="1964" y="8463"/>
                  </a:lnTo>
                  <a:lnTo>
                    <a:pt x="7202" y="8463"/>
                  </a:lnTo>
                  <a:cubicBezTo>
                    <a:pt x="6563" y="9238"/>
                    <a:pt x="6087" y="9674"/>
                    <a:pt x="6075" y="9684"/>
                  </a:cubicBezTo>
                  <a:cubicBezTo>
                    <a:pt x="5867" y="9871"/>
                    <a:pt x="5839" y="10205"/>
                    <a:pt x="6012" y="10429"/>
                  </a:cubicBezTo>
                  <a:cubicBezTo>
                    <a:pt x="6080" y="10516"/>
                    <a:pt x="6167" y="10574"/>
                    <a:pt x="6261" y="10601"/>
                  </a:cubicBezTo>
                  <a:cubicBezTo>
                    <a:pt x="6411" y="10644"/>
                    <a:pt x="6575" y="10610"/>
                    <a:pt x="6703" y="10497"/>
                  </a:cubicBezTo>
                  <a:cubicBezTo>
                    <a:pt x="6770" y="10437"/>
                    <a:pt x="7563" y="9712"/>
                    <a:pt x="8495" y="8463"/>
                  </a:cubicBezTo>
                  <a:lnTo>
                    <a:pt x="10309" y="8463"/>
                  </a:lnTo>
                  <a:cubicBezTo>
                    <a:pt x="10309" y="8463"/>
                    <a:pt x="10309" y="13747"/>
                    <a:pt x="10309" y="13747"/>
                  </a:cubicBezTo>
                  <a:close/>
                  <a:moveTo>
                    <a:pt x="10309" y="20087"/>
                  </a:moveTo>
                  <a:lnTo>
                    <a:pt x="1964" y="20087"/>
                  </a:lnTo>
                  <a:lnTo>
                    <a:pt x="1964" y="14803"/>
                  </a:lnTo>
                  <a:lnTo>
                    <a:pt x="10309" y="14803"/>
                  </a:lnTo>
                  <a:cubicBezTo>
                    <a:pt x="10309" y="14803"/>
                    <a:pt x="10309" y="20087"/>
                    <a:pt x="10309" y="20087"/>
                  </a:cubicBezTo>
                  <a:close/>
                  <a:moveTo>
                    <a:pt x="982" y="7406"/>
                  </a:moveTo>
                  <a:lnTo>
                    <a:pt x="982" y="5293"/>
                  </a:lnTo>
                  <a:lnTo>
                    <a:pt x="9266" y="5293"/>
                  </a:lnTo>
                  <a:cubicBezTo>
                    <a:pt x="8867" y="6095"/>
                    <a:pt x="8429" y="6803"/>
                    <a:pt x="8005" y="7406"/>
                  </a:cubicBezTo>
                  <a:cubicBezTo>
                    <a:pt x="8005" y="7406"/>
                    <a:pt x="982" y="7406"/>
                    <a:pt x="982" y="7406"/>
                  </a:cubicBezTo>
                  <a:close/>
                  <a:moveTo>
                    <a:pt x="5606" y="1990"/>
                  </a:moveTo>
                  <a:cubicBezTo>
                    <a:pt x="6148" y="980"/>
                    <a:pt x="7540" y="751"/>
                    <a:pt x="8714" y="1481"/>
                  </a:cubicBezTo>
                  <a:cubicBezTo>
                    <a:pt x="9465" y="1948"/>
                    <a:pt x="9931" y="2692"/>
                    <a:pt x="10035" y="3433"/>
                  </a:cubicBezTo>
                  <a:cubicBezTo>
                    <a:pt x="9944" y="3708"/>
                    <a:pt x="9845" y="3975"/>
                    <a:pt x="9740" y="4236"/>
                  </a:cubicBezTo>
                  <a:lnTo>
                    <a:pt x="5830" y="4236"/>
                  </a:lnTo>
                  <a:cubicBezTo>
                    <a:pt x="5362" y="3523"/>
                    <a:pt x="5242" y="2668"/>
                    <a:pt x="5606" y="1990"/>
                  </a:cubicBezTo>
                  <a:moveTo>
                    <a:pt x="20618" y="4236"/>
                  </a:moveTo>
                  <a:lnTo>
                    <a:pt x="16874" y="4236"/>
                  </a:lnTo>
                  <a:cubicBezTo>
                    <a:pt x="17259" y="3325"/>
                    <a:pt x="17284" y="2310"/>
                    <a:pt x="16829" y="1461"/>
                  </a:cubicBezTo>
                  <a:cubicBezTo>
                    <a:pt x="16015" y="-54"/>
                    <a:pt x="14024" y="-456"/>
                    <a:pt x="12380" y="565"/>
                  </a:cubicBezTo>
                  <a:cubicBezTo>
                    <a:pt x="11747" y="959"/>
                    <a:pt x="11277" y="1511"/>
                    <a:pt x="10965" y="2122"/>
                  </a:cubicBezTo>
                  <a:cubicBezTo>
                    <a:pt x="10949" y="2115"/>
                    <a:pt x="10937" y="2103"/>
                    <a:pt x="10920" y="2098"/>
                  </a:cubicBezTo>
                  <a:cubicBezTo>
                    <a:pt x="10909" y="2095"/>
                    <a:pt x="10899" y="2097"/>
                    <a:pt x="10888" y="2095"/>
                  </a:cubicBezTo>
                  <a:cubicBezTo>
                    <a:pt x="10861" y="2089"/>
                    <a:pt x="10834" y="2089"/>
                    <a:pt x="10806" y="2088"/>
                  </a:cubicBezTo>
                  <a:cubicBezTo>
                    <a:pt x="10782" y="2089"/>
                    <a:pt x="10759" y="2089"/>
                    <a:pt x="10735" y="2093"/>
                  </a:cubicBezTo>
                  <a:cubicBezTo>
                    <a:pt x="10712" y="2096"/>
                    <a:pt x="10689" y="2090"/>
                    <a:pt x="10665" y="2098"/>
                  </a:cubicBezTo>
                  <a:cubicBezTo>
                    <a:pt x="10648" y="2103"/>
                    <a:pt x="10636" y="2115"/>
                    <a:pt x="10620" y="2122"/>
                  </a:cubicBezTo>
                  <a:cubicBezTo>
                    <a:pt x="10307" y="1511"/>
                    <a:pt x="9837" y="959"/>
                    <a:pt x="9205" y="566"/>
                  </a:cubicBezTo>
                  <a:cubicBezTo>
                    <a:pt x="7561" y="-456"/>
                    <a:pt x="5569" y="-54"/>
                    <a:pt x="4755" y="1461"/>
                  </a:cubicBezTo>
                  <a:cubicBezTo>
                    <a:pt x="4301" y="2310"/>
                    <a:pt x="4325" y="3325"/>
                    <a:pt x="4711" y="4236"/>
                  </a:cubicBezTo>
                  <a:lnTo>
                    <a:pt x="982" y="4236"/>
                  </a:lnTo>
                  <a:cubicBezTo>
                    <a:pt x="440" y="4236"/>
                    <a:pt x="0" y="4709"/>
                    <a:pt x="0" y="5293"/>
                  </a:cubicBezTo>
                  <a:lnTo>
                    <a:pt x="0" y="7406"/>
                  </a:lnTo>
                  <a:cubicBezTo>
                    <a:pt x="0" y="7990"/>
                    <a:pt x="440" y="8463"/>
                    <a:pt x="982" y="8463"/>
                  </a:cubicBezTo>
                  <a:lnTo>
                    <a:pt x="982" y="20087"/>
                  </a:lnTo>
                  <a:cubicBezTo>
                    <a:pt x="982" y="20671"/>
                    <a:pt x="1422" y="21144"/>
                    <a:pt x="1964" y="21144"/>
                  </a:cubicBezTo>
                  <a:lnTo>
                    <a:pt x="19636" y="21144"/>
                  </a:lnTo>
                  <a:cubicBezTo>
                    <a:pt x="20178" y="21144"/>
                    <a:pt x="20618" y="20671"/>
                    <a:pt x="20618" y="20087"/>
                  </a:cubicBezTo>
                  <a:lnTo>
                    <a:pt x="20618" y="8463"/>
                  </a:lnTo>
                  <a:cubicBezTo>
                    <a:pt x="21160" y="8463"/>
                    <a:pt x="21600" y="7990"/>
                    <a:pt x="21600" y="7406"/>
                  </a:cubicBezTo>
                  <a:lnTo>
                    <a:pt x="21600" y="5293"/>
                  </a:lnTo>
                  <a:cubicBezTo>
                    <a:pt x="21600" y="4709"/>
                    <a:pt x="21160" y="4236"/>
                    <a:pt x="20618" y="423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-74613" y="0"/>
            <a:ext cx="12700001" cy="5811838"/>
          </a:xfrm>
          <a:custGeom>
            <a:avLst/>
            <a:gdLst>
              <a:gd name="connsiteX0" fmla="*/ 0 w 12266988"/>
              <a:gd name="connsiteY0" fmla="*/ 0 h 5613402"/>
              <a:gd name="connsiteX1" fmla="*/ 12266988 w 12266988"/>
              <a:gd name="connsiteY1" fmla="*/ 0 h 5613402"/>
              <a:gd name="connsiteX2" fmla="*/ 0 w 12266988"/>
              <a:gd name="connsiteY2" fmla="*/ 0 h 561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6988" h="5613402">
                <a:moveTo>
                  <a:pt x="0" y="0"/>
                </a:moveTo>
                <a:lnTo>
                  <a:pt x="12266988" y="0"/>
                </a:lnTo>
                <a:cubicBezTo>
                  <a:pt x="12266988" y="0"/>
                  <a:pt x="0" y="12630155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9" b="15679"/>
          <a:stretch>
            <a:fillRect/>
          </a:stretch>
        </p:blipFill>
        <p:spPr>
          <a:xfrm>
            <a:off x="-66675" y="0"/>
            <a:ext cx="12266613" cy="5613400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18438" y="4083050"/>
            <a:ext cx="309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Weekends are meant for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  <a:ea typeface="Roboto Light"/>
                <a:cs typeface="Roboto Light"/>
              </a:rPr>
              <a:t>family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  <a:ea typeface="Roboto Light"/>
                <a:cs typeface="Roboto Light"/>
              </a:rPr>
              <a:t>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818438" y="4313238"/>
            <a:ext cx="50514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latin typeface="Roboto Black"/>
                <a:ea typeface="Roboto Black"/>
                <a:cs typeface="Roboto Black"/>
              </a:rPr>
              <a:t>Dry</a:t>
            </a:r>
            <a:r>
              <a:rPr lang="en-US" altLang="en-US" sz="55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Cleaning</a:t>
            </a:r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632450" y="0"/>
            <a:ext cx="6559550" cy="7077075"/>
          </a:xfrm>
          <a:custGeom>
            <a:avLst/>
            <a:gdLst>
              <a:gd name="connsiteX0" fmla="*/ 6356195 w 6356195"/>
              <a:gd name="connsiteY0" fmla="*/ 0 h 6858000"/>
              <a:gd name="connsiteX1" fmla="*/ 6356195 w 6356195"/>
              <a:gd name="connsiteY1" fmla="*/ 6858000 h 6858000"/>
              <a:gd name="connsiteX2" fmla="*/ 6356195 w 6356195"/>
              <a:gd name="connsiteY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195" h="6858000">
                <a:moveTo>
                  <a:pt x="6356195" y="0"/>
                </a:moveTo>
                <a:lnTo>
                  <a:pt x="6356195" y="6858000"/>
                </a:lnTo>
                <a:cubicBezTo>
                  <a:pt x="6356195" y="6858000"/>
                  <a:pt x="-7945245" y="0"/>
                  <a:pt x="6356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3251" name="Group 10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53259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3260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217613" y="1457325"/>
            <a:ext cx="3094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It is very convenient and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  <a:ea typeface="Roboto Light"/>
                <a:cs typeface="Roboto Light"/>
              </a:rPr>
              <a:t>fast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  <a:ea typeface="Roboto Light"/>
                <a:cs typeface="Roboto Light"/>
              </a:rPr>
              <a:t>.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217613" y="1687513"/>
            <a:ext cx="45212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latin typeface="Roboto Black"/>
                <a:ea typeface="Roboto Black"/>
                <a:cs typeface="Roboto Black"/>
              </a:rPr>
              <a:t>Steam Press</a:t>
            </a:r>
            <a:endParaRPr lang="en-US" altLang="en-US" sz="5500" b="1">
              <a:solidFill>
                <a:schemeClr val="accent1"/>
              </a:solidFill>
              <a:latin typeface="Roboto Black"/>
              <a:ea typeface="Roboto Black"/>
              <a:cs typeface="Roboto Black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Iron </a:t>
            </a:r>
            <a:r>
              <a:rPr lang="en-US" altLang="en-US" sz="5500" b="1">
                <a:latin typeface="Roboto Black"/>
                <a:ea typeface="Roboto Black"/>
                <a:cs typeface="Roboto Black"/>
              </a:rPr>
              <a:t>Solution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312863" y="4500563"/>
            <a:ext cx="2998787" cy="11112"/>
            <a:chOff x="1313580" y="4500919"/>
            <a:chExt cx="2997957" cy="11431"/>
          </a:xfrm>
        </p:grpSpPr>
        <p:sp>
          <p:nvSpPr>
            <p:cNvPr id="53257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3258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217613" y="4705350"/>
            <a:ext cx="3438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With latest technology steam press can easily iron every type of clothes in just half of a minute. It also add life to clothes.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r="15189"/>
          <a:stretch>
            <a:fillRect/>
          </a:stretch>
        </p:blipFill>
        <p:spPr/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175" y="0"/>
            <a:ext cx="12712700" cy="3754438"/>
          </a:xfrm>
          <a:custGeom>
            <a:avLst/>
            <a:gdLst>
              <a:gd name="connsiteX0" fmla="*/ 0 w 12188107"/>
              <a:gd name="connsiteY0" fmla="*/ 0 h 3599411"/>
              <a:gd name="connsiteX1" fmla="*/ 12188107 w 12188107"/>
              <a:gd name="connsiteY1" fmla="*/ 0 h 3599411"/>
              <a:gd name="connsiteX2" fmla="*/ 0 w 12188107"/>
              <a:gd name="connsiteY2" fmla="*/ 0 h 359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8107" h="3599411">
                <a:moveTo>
                  <a:pt x="0" y="0"/>
                </a:moveTo>
                <a:lnTo>
                  <a:pt x="12188107" y="0"/>
                </a:lnTo>
                <a:cubicBezTo>
                  <a:pt x="12188107" y="0"/>
                  <a:pt x="0" y="8098676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1" b="25331"/>
          <a:stretch>
            <a:fillRect/>
          </a:stretch>
        </p:blipFill>
        <p:spPr>
          <a:xfrm>
            <a:off x="0" y="0"/>
            <a:ext cx="12188825" cy="3598863"/>
          </a:xfrm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6359525" y="4513263"/>
            <a:ext cx="52038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 defTabSz="1827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2813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827213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741613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656013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113213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570413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27613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484813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chemeClr val="tx2"/>
                </a:solidFill>
                <a:latin typeface="Source Sans Pro Light"/>
                <a:ea typeface="Montserrat Hairline"/>
                <a:cs typeface="Montserrat Hairline"/>
              </a:rPr>
              <a:t>Most Economized service, for lower budget families, bachelors and for those who just want to try us.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chemeClr val="tx2"/>
                </a:solidFill>
                <a:latin typeface="Source Sans Pro Light"/>
                <a:ea typeface="Montserrat Hairline"/>
                <a:cs typeface="Montserrat Hairline"/>
              </a:rPr>
              <a:t>This service is very economical, which can give an extra life to your clothes with color contrast of your clothes as it is.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33475" y="4079875"/>
            <a:ext cx="30940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You never experienced it, </a:t>
            </a:r>
            <a:r>
              <a:rPr lang="en-US" altLang="en-US" sz="1200">
                <a:solidFill>
                  <a:schemeClr val="accent1"/>
                </a:solidFill>
                <a:latin typeface="Source Sans Pro Light"/>
                <a:ea typeface="Roboto Light"/>
                <a:cs typeface="Roboto Light"/>
              </a:rPr>
              <a:t>before</a:t>
            </a:r>
            <a:r>
              <a:rPr lang="en-US" altLang="en-US" sz="1200">
                <a:solidFill>
                  <a:srgbClr val="656D78"/>
                </a:solidFill>
                <a:latin typeface="Source Sans Pro Light"/>
                <a:ea typeface="Roboto Light"/>
                <a:cs typeface="Roboto Light"/>
              </a:rPr>
              <a:t>.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33475" y="4310063"/>
            <a:ext cx="505301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latin typeface="Roboto Black"/>
                <a:ea typeface="Roboto Black"/>
                <a:cs typeface="Roboto Black"/>
              </a:rPr>
              <a:t>Wash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And Fold</a:t>
            </a:r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5353050" y="1092200"/>
            <a:ext cx="6838950" cy="4537075"/>
          </a:xfrm>
          <a:custGeom>
            <a:avLst/>
            <a:gdLst>
              <a:gd name="connsiteX0" fmla="*/ 3791747 w 6631297"/>
              <a:gd name="connsiteY0" fmla="*/ 0 h 4399247"/>
              <a:gd name="connsiteX1" fmla="*/ 6068319 w 6631297"/>
              <a:gd name="connsiteY1" fmla="*/ 3604425 h 4399247"/>
              <a:gd name="connsiteX2" fmla="*/ 4049819 w 6631297"/>
              <a:gd name="connsiteY2" fmla="*/ 4399247 h 4399247"/>
              <a:gd name="connsiteX3" fmla="*/ 234025 w 6631297"/>
              <a:gd name="connsiteY3" fmla="*/ 2809604 h 4399247"/>
              <a:gd name="connsiteX4" fmla="*/ 3791747 w 6631297"/>
              <a:gd name="connsiteY4" fmla="*/ 0 h 43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1297" h="4399247">
                <a:moveTo>
                  <a:pt x="3791747" y="0"/>
                </a:moveTo>
                <a:cubicBezTo>
                  <a:pt x="7119044" y="0"/>
                  <a:pt x="6990008" y="2153414"/>
                  <a:pt x="6068319" y="3604425"/>
                </a:cubicBezTo>
                <a:cubicBezTo>
                  <a:pt x="5718076" y="4158953"/>
                  <a:pt x="4934640" y="4399247"/>
                  <a:pt x="4049819" y="4399247"/>
                </a:cubicBezTo>
                <a:cubicBezTo>
                  <a:pt x="2611986" y="4399247"/>
                  <a:pt x="888425" y="3761541"/>
                  <a:pt x="234025" y="2809604"/>
                </a:cubicBezTo>
                <a:cubicBezTo>
                  <a:pt x="-816700" y="1275411"/>
                  <a:pt x="1902282" y="0"/>
                  <a:pt x="379174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5299" name="Group 10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55306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5307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5000" y="2749550"/>
            <a:ext cx="4821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>
                <a:latin typeface="Roboto Black"/>
                <a:ea typeface="Roboto Black"/>
                <a:cs typeface="Roboto Black"/>
              </a:rPr>
              <a:t>Time </a:t>
            </a:r>
            <a:r>
              <a:rPr lang="en-US" altLang="en-US" sz="5500" b="1">
                <a:solidFill>
                  <a:schemeClr val="accent1"/>
                </a:solidFill>
                <a:latin typeface="Roboto Black"/>
                <a:ea typeface="Roboto Black"/>
                <a:cs typeface="Roboto Black"/>
              </a:rPr>
              <a:t>Efficient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312863" y="4500563"/>
            <a:ext cx="2998787" cy="11112"/>
            <a:chOff x="1313580" y="4500919"/>
            <a:chExt cx="2997957" cy="11431"/>
          </a:xfrm>
        </p:grpSpPr>
        <p:sp>
          <p:nvSpPr>
            <p:cNvPr id="55304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5305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217613" y="4705350"/>
            <a:ext cx="3438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latin typeface="Source Sans Pro Light"/>
                <a:ea typeface="Roboto Light"/>
                <a:cs typeface="Roboto Light"/>
              </a:rPr>
              <a:t>We assure timely pickup and delivery, to make the trust of client at higher in scale.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r="5020"/>
          <a:stretch>
            <a:fillRect/>
          </a:stretch>
        </p:blipFill>
        <p:spPr/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PC - Color Blue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42A5F5"/>
      </a:accent1>
      <a:accent2>
        <a:srgbClr val="2196F3"/>
      </a:accent2>
      <a:accent3>
        <a:srgbClr val="1E88E5"/>
      </a:accent3>
      <a:accent4>
        <a:srgbClr val="1976D2"/>
      </a:accent4>
      <a:accent5>
        <a:srgbClr val="1565C0"/>
      </a:accent5>
      <a:accent6>
        <a:srgbClr val="0D47A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6187</TotalTime>
  <Words>1332</Words>
  <Application>Microsoft Office PowerPoint</Application>
  <PresentationFormat>Widescreen</PresentationFormat>
  <Paragraphs>193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Arial</vt:lpstr>
      <vt:lpstr>Calibri</vt:lpstr>
      <vt:lpstr>Calibri Light</vt:lpstr>
      <vt:lpstr>FontAwesome</vt:lpstr>
      <vt:lpstr>Gill Sans</vt:lpstr>
      <vt:lpstr>Helvetica Neue</vt:lpstr>
      <vt:lpstr>Lato Light</vt:lpstr>
      <vt:lpstr>Montserrat Hairline</vt:lpstr>
      <vt:lpstr>Open Sans</vt:lpstr>
      <vt:lpstr>Poppins Light</vt:lpstr>
      <vt:lpstr>Rajdhani Medium</vt:lpstr>
      <vt:lpstr>Rajdhani Semibold</vt:lpstr>
      <vt:lpstr>Raleway</vt:lpstr>
      <vt:lpstr>Roboto</vt:lpstr>
      <vt:lpstr>Roboto Black</vt:lpstr>
      <vt:lpstr>Roboto Condensed Light</vt:lpstr>
      <vt:lpstr>Roboto Light</vt:lpstr>
      <vt:lpstr>Source Sans Pro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</dc:creator>
  <cp:lastModifiedBy>SYED ABDULLAH</cp:lastModifiedBy>
  <cp:revision>611</cp:revision>
  <dcterms:created xsi:type="dcterms:W3CDTF">2016-10-26T11:13:46Z</dcterms:created>
  <dcterms:modified xsi:type="dcterms:W3CDTF">2017-09-23T08:56:25Z</dcterms:modified>
</cp:coreProperties>
</file>